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88_73A9EAE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82_95E88FFA.xml" ContentType="application/vnd.ms-powerpoint.comments+xml"/>
  <Override PartName="/ppt/comments/modernComment_1B2_D02DBD0C.xml" ContentType="application/vnd.ms-powerpoint.comments+xml"/>
  <Override PartName="/ppt/comments/modernComment_187_80785A3E.xml" ContentType="application/vnd.ms-powerpoint.comments+xml"/>
  <Override PartName="/ppt/comments/modernComment_185_D1E856C0.xml" ContentType="application/vnd.ms-powerpoint.comments+xml"/>
  <Override PartName="/ppt/comments/modernComment_18A_C23A79DC.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9E_FA4ED40F.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7" r:id="rId2"/>
    <p:sldId id="392" r:id="rId3"/>
    <p:sldId id="433" r:id="rId4"/>
    <p:sldId id="386" r:id="rId5"/>
    <p:sldId id="359" r:id="rId6"/>
    <p:sldId id="434" r:id="rId7"/>
    <p:sldId id="429" r:id="rId8"/>
    <p:sldId id="431" r:id="rId9"/>
    <p:sldId id="432" r:id="rId10"/>
    <p:sldId id="430" r:id="rId11"/>
    <p:sldId id="391" r:id="rId12"/>
    <p:sldId id="427" r:id="rId13"/>
    <p:sldId id="389" r:id="rId14"/>
    <p:sldId id="428" r:id="rId15"/>
    <p:sldId id="394" r:id="rId16"/>
    <p:sldId id="416" r:id="rId17"/>
    <p:sldId id="393" r:id="rId18"/>
    <p:sldId id="411" r:id="rId19"/>
    <p:sldId id="436" r:id="rId20"/>
    <p:sldId id="396" r:id="rId21"/>
    <p:sldId id="397" r:id="rId22"/>
    <p:sldId id="441" r:id="rId23"/>
    <p:sldId id="442" r:id="rId24"/>
    <p:sldId id="443" r:id="rId25"/>
    <p:sldId id="444" r:id="rId26"/>
    <p:sldId id="445" r:id="rId27"/>
    <p:sldId id="446" r:id="rId28"/>
    <p:sldId id="447" r:id="rId29"/>
    <p:sldId id="423" r:id="rId30"/>
    <p:sldId id="414" r:id="rId31"/>
    <p:sldId id="439" r:id="rId32"/>
    <p:sldId id="437" r:id="rId33"/>
    <p:sldId id="406" r:id="rId34"/>
    <p:sldId id="421" r:id="rId35"/>
    <p:sldId id="422" r:id="rId36"/>
    <p:sldId id="417" r:id="rId37"/>
    <p:sldId id="418" r:id="rId38"/>
    <p:sldId id="440" r:id="rId3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01D80C37-2293-449E-AC3F-0EF03AFC407C}">
          <p14:sldIdLst>
            <p14:sldId id="267"/>
            <p14:sldId id="392"/>
            <p14:sldId id="433"/>
            <p14:sldId id="386"/>
            <p14:sldId id="359"/>
            <p14:sldId id="434"/>
            <p14:sldId id="429"/>
            <p14:sldId id="431"/>
            <p14:sldId id="432"/>
            <p14:sldId id="430"/>
            <p14:sldId id="391"/>
            <p14:sldId id="427"/>
            <p14:sldId id="389"/>
            <p14:sldId id="428"/>
            <p14:sldId id="394"/>
            <p14:sldId id="416"/>
            <p14:sldId id="393"/>
            <p14:sldId id="411"/>
            <p14:sldId id="436"/>
            <p14:sldId id="396"/>
            <p14:sldId id="397"/>
            <p14:sldId id="441"/>
            <p14:sldId id="442"/>
            <p14:sldId id="443"/>
            <p14:sldId id="444"/>
            <p14:sldId id="445"/>
            <p14:sldId id="446"/>
            <p14:sldId id="447"/>
            <p14:sldId id="423"/>
            <p14:sldId id="414"/>
            <p14:sldId id="439"/>
            <p14:sldId id="437"/>
            <p14:sldId id="406"/>
            <p14:sldId id="421"/>
            <p14:sldId id="422"/>
            <p14:sldId id="417"/>
            <p14:sldId id="418"/>
            <p14:sldId id="44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217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E0FD0A-9139-8AC1-1DC6-A648D6D800B0}" name="Kate Laine de Lima Ramos Carvalho" initials="KC" userId="S::kate.carvalho@meioambiente.mg.gov.br::92541bc4-0518-4805-ad6d-53605b17ecdf" providerId="AD"/>
  <p188:author id="{2809C127-2508-0E65-9F60-24DC2B48439D}" name="Caio Herman Teixeira de Oliveira" initials="CO" userId="S::caio.oliveira@meioambiente.mg.gov.br::880886e3-e7fa-47ff-a667-0e18cbdeabe7" providerId="AD"/>
  <p188:author id="{AF3A4351-9975-7C04-3A96-E9CCA649E8EA}" name="Vitoria Machado Leão" initials="VL" userId="S::vitoria.leao@meioambiente.mg.gov.br::806bf926-f821-48a8-87d1-e6069d9193dc" providerId="AD"/>
  <p188:author id="{D16EB8CA-0594-2FFE-D429-8DAD0FA3E9AF}" name="Caio Herman Teixeira de Oliveira" initials="CT" userId="a1728df2a668b54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663300"/>
    <a:srgbClr val="2E43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1C6A3-400A-FEA2-0DAA-D3BD76671755}" v="234" dt="2025-09-03T17:56:49.263"/>
    <p1510:client id="{B2F4D84F-2F6D-855C-10A4-F72B0662C8EA}" v="1" dt="2025-09-03T12:59:13.089"/>
  </p1510:revLst>
</p1510:revInfo>
</file>

<file path=ppt/tableStyles.xml><?xml version="1.0" encoding="utf-8"?>
<a:tblStyleLst xmlns:a="http://schemas.openxmlformats.org/drawingml/2006/main" def="{5C22544A-7EE6-4342-B048-85BDC9FD1C3A}">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08" y="66"/>
      </p:cViewPr>
      <p:guideLst>
        <p:guide orient="horz" pos="2160"/>
        <p:guide pos="3840"/>
        <p:guide orient="horz" pos="2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Laine de Lima Ramos Carvalho" userId="S::kate.carvalho@meioambiente.mg.gov.br::92541bc4-0518-4805-ad6d-53605b17ecdf" providerId="AD" clId="Web-{E16CC5B5-514C-A053-E098-8299D7C0890E}"/>
    <pc:docChg chg="modSld">
      <pc:chgData name="Kate Laine de Lima Ramos Carvalho" userId="S::kate.carvalho@meioambiente.mg.gov.br::92541bc4-0518-4805-ad6d-53605b17ecdf" providerId="AD" clId="Web-{E16CC5B5-514C-A053-E098-8299D7C0890E}" dt="2025-07-23T18:07:02.039" v="1"/>
      <pc:docMkLst>
        <pc:docMk/>
      </pc:docMkLst>
      <pc:sldChg chg="modSp">
        <pc:chgData name="Kate Laine de Lima Ramos Carvalho" userId="S::kate.carvalho@meioambiente.mg.gov.br::92541bc4-0518-4805-ad6d-53605b17ecdf" providerId="AD" clId="Web-{E16CC5B5-514C-A053-E098-8299D7C0890E}" dt="2025-07-23T18:07:02.039" v="1"/>
        <pc:sldMkLst>
          <pc:docMk/>
          <pc:sldMk cId="1598886755" sldId="360"/>
        </pc:sldMkLst>
      </pc:sldChg>
    </pc:docChg>
  </pc:docChgLst>
  <pc:docChgLst>
    <pc:chgData name="Vitoria Machado Leão" userId="S::vitoria.leao@meioambiente.mg.gov.br::806bf926-f821-48a8-87d1-e6069d9193dc" providerId="AD" clId="Web-{469FE8E5-7502-B8CC-4914-C7E96AC16D79}"/>
    <pc:docChg chg="addSld modSld modSection">
      <pc:chgData name="Vitoria Machado Leão" userId="S::vitoria.leao@meioambiente.mg.gov.br::806bf926-f821-48a8-87d1-e6069d9193dc" providerId="AD" clId="Web-{469FE8E5-7502-B8CC-4914-C7E96AC16D79}" dt="2025-08-22T19:22:59.556" v="155" actId="1076"/>
      <pc:docMkLst>
        <pc:docMk/>
      </pc:docMkLst>
      <pc:sldChg chg="addSp delSp modSp">
        <pc:chgData name="Vitoria Machado Leão" userId="S::vitoria.leao@meioambiente.mg.gov.br::806bf926-f821-48a8-87d1-e6069d9193dc" providerId="AD" clId="Web-{469FE8E5-7502-B8CC-4914-C7E96AC16D79}" dt="2025-08-22T16:38:26.425" v="81" actId="20577"/>
        <pc:sldMkLst>
          <pc:docMk/>
          <pc:sldMk cId="3521664704" sldId="389"/>
        </pc:sldMkLst>
        <pc:spChg chg="mod">
          <ac:chgData name="Vitoria Machado Leão" userId="S::vitoria.leao@meioambiente.mg.gov.br::806bf926-f821-48a8-87d1-e6069d9193dc" providerId="AD" clId="Web-{469FE8E5-7502-B8CC-4914-C7E96AC16D79}" dt="2025-08-22T16:31:41.888" v="45" actId="14100"/>
          <ac:spMkLst>
            <pc:docMk/>
            <pc:sldMk cId="3521664704" sldId="389"/>
            <ac:spMk id="5" creationId="{08ECD9F2-6924-6986-A2E2-B6E63AA70D3F}"/>
          </ac:spMkLst>
        </pc:spChg>
        <pc:spChg chg="mod">
          <ac:chgData name="Vitoria Machado Leão" userId="S::vitoria.leao@meioambiente.mg.gov.br::806bf926-f821-48a8-87d1-e6069d9193dc" providerId="AD" clId="Web-{469FE8E5-7502-B8CC-4914-C7E96AC16D79}" dt="2025-08-22T16:31:07.747" v="40" actId="20577"/>
          <ac:spMkLst>
            <pc:docMk/>
            <pc:sldMk cId="3521664704" sldId="389"/>
            <ac:spMk id="21" creationId="{686A0F69-726D-B482-6FCC-12038F82AF50}"/>
          </ac:spMkLst>
        </pc:spChg>
        <pc:spChg chg="mod">
          <ac:chgData name="Vitoria Machado Leão" userId="S::vitoria.leao@meioambiente.mg.gov.br::806bf926-f821-48a8-87d1-e6069d9193dc" providerId="AD" clId="Web-{469FE8E5-7502-B8CC-4914-C7E96AC16D79}" dt="2025-08-22T16:38:26.425" v="81" actId="20577"/>
          <ac:spMkLst>
            <pc:docMk/>
            <pc:sldMk cId="3521664704" sldId="389"/>
            <ac:spMk id="22" creationId="{A4914FBE-3500-3032-CEAC-4D587C112804}"/>
          </ac:spMkLst>
        </pc:spChg>
        <pc:picChg chg="add mod">
          <ac:chgData name="Vitoria Machado Leão" userId="S::vitoria.leao@meioambiente.mg.gov.br::806bf926-f821-48a8-87d1-e6069d9193dc" providerId="AD" clId="Web-{469FE8E5-7502-B8CC-4914-C7E96AC16D79}" dt="2025-08-22T16:31:28.232" v="44" actId="1076"/>
          <ac:picMkLst>
            <pc:docMk/>
            <pc:sldMk cId="3521664704" sldId="389"/>
            <ac:picMk id="4" creationId="{96C366DF-842C-1636-41CB-FDB5B3B17756}"/>
          </ac:picMkLst>
        </pc:picChg>
        <pc:picChg chg="add mod">
          <ac:chgData name="Vitoria Machado Leão" userId="S::vitoria.leao@meioambiente.mg.gov.br::806bf926-f821-48a8-87d1-e6069d9193dc" providerId="AD" clId="Web-{469FE8E5-7502-B8CC-4914-C7E96AC16D79}" dt="2025-08-22T16:38:15.472" v="73" actId="14100"/>
          <ac:picMkLst>
            <pc:docMk/>
            <pc:sldMk cId="3521664704" sldId="389"/>
            <ac:picMk id="7" creationId="{19BBAC70-4403-4D42-36E2-D7498724C6A8}"/>
          </ac:picMkLst>
        </pc:picChg>
      </pc:sldChg>
      <pc:sldChg chg="addSp delSp modSp add replId">
        <pc:chgData name="Vitoria Machado Leão" userId="S::vitoria.leao@meioambiente.mg.gov.br::806bf926-f821-48a8-87d1-e6069d9193dc" providerId="AD" clId="Web-{469FE8E5-7502-B8CC-4914-C7E96AC16D79}" dt="2025-08-22T19:22:59.556" v="155" actId="1076"/>
        <pc:sldMkLst>
          <pc:docMk/>
          <pc:sldMk cId="3492658444" sldId="434"/>
        </pc:sldMkLst>
        <pc:spChg chg="mod">
          <ac:chgData name="Vitoria Machado Leão" userId="S::vitoria.leao@meioambiente.mg.gov.br::806bf926-f821-48a8-87d1-e6069d9193dc" providerId="AD" clId="Web-{469FE8E5-7502-B8CC-4914-C7E96AC16D79}" dt="2025-08-22T19:12:45.399" v="105" actId="20577"/>
          <ac:spMkLst>
            <pc:docMk/>
            <pc:sldMk cId="3492658444" sldId="434"/>
            <ac:spMk id="4" creationId="{B90B54FF-6174-F88B-0A36-16C914F5BE25}"/>
          </ac:spMkLst>
        </pc:spChg>
      </pc:sldChg>
    </pc:docChg>
  </pc:docChgLst>
  <pc:docChgLst>
    <pc:chgData name="Vitoria Machado Leão" userId="S::vitoria.leao@meioambiente.mg.gov.br::806bf926-f821-48a8-87d1-e6069d9193dc" providerId="AD" clId="Web-{5BAF742B-9475-FD5A-A7D5-FB3090232617}"/>
    <pc:docChg chg="addSld delSld modSld sldOrd modSection">
      <pc:chgData name="Vitoria Machado Leão" userId="S::vitoria.leao@meioambiente.mg.gov.br::806bf926-f821-48a8-87d1-e6069d9193dc" providerId="AD" clId="Web-{5BAF742B-9475-FD5A-A7D5-FB3090232617}" dt="2025-07-29T15:03:45.701" v="1852"/>
      <pc:docMkLst>
        <pc:docMk/>
      </pc:docMkLst>
      <pc:sldChg chg="modSp">
        <pc:chgData name="Vitoria Machado Leão" userId="S::vitoria.leao@meioambiente.mg.gov.br::806bf926-f821-48a8-87d1-e6069d9193dc" providerId="AD" clId="Web-{5BAF742B-9475-FD5A-A7D5-FB3090232617}" dt="2025-07-29T13:08:27.343" v="342" actId="20577"/>
        <pc:sldMkLst>
          <pc:docMk/>
          <pc:sldMk cId="98079266" sldId="359"/>
        </pc:sldMkLst>
      </pc:sldChg>
      <pc:sldChg chg="modSp">
        <pc:chgData name="Vitoria Machado Leão" userId="S::vitoria.leao@meioambiente.mg.gov.br::806bf926-f821-48a8-87d1-e6069d9193dc" providerId="AD" clId="Web-{5BAF742B-9475-FD5A-A7D5-FB3090232617}" dt="2025-07-29T13:06:14.011" v="327" actId="20577"/>
        <pc:sldMkLst>
          <pc:docMk/>
          <pc:sldMk cId="1598886755" sldId="360"/>
        </pc:sldMkLst>
      </pc:sldChg>
      <pc:sldChg chg="del">
        <pc:chgData name="Vitoria Machado Leão" userId="S::vitoria.leao@meioambiente.mg.gov.br::806bf926-f821-48a8-87d1-e6069d9193dc" providerId="AD" clId="Web-{5BAF742B-9475-FD5A-A7D5-FB3090232617}" dt="2025-07-29T15:03:38.560" v="1851"/>
        <pc:sldMkLst>
          <pc:docMk/>
          <pc:sldMk cId="2138488409" sldId="387"/>
        </pc:sldMkLst>
      </pc:sldChg>
      <pc:sldChg chg="modSp">
        <pc:chgData name="Vitoria Machado Leão" userId="S::vitoria.leao@meioambiente.mg.gov.br::806bf926-f821-48a8-87d1-e6069d9193dc" providerId="AD" clId="Web-{5BAF742B-9475-FD5A-A7D5-FB3090232617}" dt="2025-07-29T13:12:06.258" v="362" actId="20577"/>
        <pc:sldMkLst>
          <pc:docMk/>
          <pc:sldMk cId="2802882798" sldId="390"/>
        </pc:sldMkLst>
      </pc:sldChg>
      <pc:sldChg chg="modSp">
        <pc:chgData name="Vitoria Machado Leão" userId="S::vitoria.leao@meioambiente.mg.gov.br::806bf926-f821-48a8-87d1-e6069d9193dc" providerId="AD" clId="Web-{5BAF742B-9475-FD5A-A7D5-FB3090232617}" dt="2025-07-29T13:13:04.494" v="372" actId="20577"/>
        <pc:sldMkLst>
          <pc:docMk/>
          <pc:sldMk cId="2155371070" sldId="391"/>
        </pc:sldMkLst>
      </pc:sldChg>
      <pc:sldChg chg="modSp">
        <pc:chgData name="Vitoria Machado Leão" userId="S::vitoria.leao@meioambiente.mg.gov.br::806bf926-f821-48a8-87d1-e6069d9193dc" providerId="AD" clId="Web-{5BAF742B-9475-FD5A-A7D5-FB3090232617}" dt="2025-07-29T13:31:22.330" v="437" actId="20577"/>
        <pc:sldMkLst>
          <pc:docMk/>
          <pc:sldMk cId="3258612188" sldId="394"/>
        </pc:sldMkLst>
      </pc:sldChg>
      <pc:sldChg chg="del">
        <pc:chgData name="Vitoria Machado Leão" userId="S::vitoria.leao@meioambiente.mg.gov.br::806bf926-f821-48a8-87d1-e6069d9193dc" providerId="AD" clId="Web-{5BAF742B-9475-FD5A-A7D5-FB3090232617}" dt="2025-07-29T14:02:42.601" v="1254"/>
        <pc:sldMkLst>
          <pc:docMk/>
          <pc:sldMk cId="678704612" sldId="395"/>
        </pc:sldMkLst>
      </pc:sldChg>
      <pc:sldChg chg="delSp modSp">
        <pc:chgData name="Vitoria Machado Leão" userId="S::vitoria.leao@meioambiente.mg.gov.br::806bf926-f821-48a8-87d1-e6069d9193dc" providerId="AD" clId="Web-{5BAF742B-9475-FD5A-A7D5-FB3090232617}" dt="2025-07-29T14:12:36.247" v="1341" actId="20577"/>
        <pc:sldMkLst>
          <pc:docMk/>
          <pc:sldMk cId="303004313" sldId="396"/>
        </pc:sldMkLst>
      </pc:sldChg>
      <pc:sldChg chg="delSp modSp">
        <pc:chgData name="Vitoria Machado Leão" userId="S::vitoria.leao@meioambiente.mg.gov.br::806bf926-f821-48a8-87d1-e6069d9193dc" providerId="AD" clId="Web-{5BAF742B-9475-FD5A-A7D5-FB3090232617}" dt="2025-07-29T14:21:24.157" v="1447" actId="20577"/>
        <pc:sldMkLst>
          <pc:docMk/>
          <pc:sldMk cId="206854646" sldId="397"/>
        </pc:sldMkLst>
      </pc:sldChg>
      <pc:sldChg chg="delSp modSp">
        <pc:chgData name="Vitoria Machado Leão" userId="S::vitoria.leao@meioambiente.mg.gov.br::806bf926-f821-48a8-87d1-e6069d9193dc" providerId="AD" clId="Web-{5BAF742B-9475-FD5A-A7D5-FB3090232617}" dt="2025-07-29T14:50:42.517" v="1797" actId="20577"/>
        <pc:sldMkLst>
          <pc:docMk/>
          <pc:sldMk cId="1273134242" sldId="399"/>
        </pc:sldMkLst>
      </pc:sldChg>
      <pc:sldChg chg="delSp modSp">
        <pc:chgData name="Vitoria Machado Leão" userId="S::vitoria.leao@meioambiente.mg.gov.br::806bf926-f821-48a8-87d1-e6069d9193dc" providerId="AD" clId="Web-{5BAF742B-9475-FD5A-A7D5-FB3090232617}" dt="2025-07-29T15:00:41.897" v="1850" actId="14100"/>
        <pc:sldMkLst>
          <pc:docMk/>
          <pc:sldMk cId="349453924" sldId="400"/>
        </pc:sldMkLst>
      </pc:sldChg>
      <pc:sldChg chg="modSp">
        <pc:chgData name="Vitoria Machado Leão" userId="S::vitoria.leao@meioambiente.mg.gov.br::806bf926-f821-48a8-87d1-e6069d9193dc" providerId="AD" clId="Web-{5BAF742B-9475-FD5A-A7D5-FB3090232617}" dt="2025-07-29T14:37:04.550" v="1651" actId="20577"/>
        <pc:sldMkLst>
          <pc:docMk/>
          <pc:sldMk cId="2450511326" sldId="402"/>
        </pc:sldMkLst>
      </pc:sldChg>
      <pc:sldChg chg="modSp">
        <pc:chgData name="Vitoria Machado Leão" userId="S::vitoria.leao@meioambiente.mg.gov.br::806bf926-f821-48a8-87d1-e6069d9193dc" providerId="AD" clId="Web-{5BAF742B-9475-FD5A-A7D5-FB3090232617}" dt="2025-07-29T14:39:04.867" v="1669" actId="1076"/>
        <pc:sldMkLst>
          <pc:docMk/>
          <pc:sldMk cId="1221324507" sldId="403"/>
        </pc:sldMkLst>
      </pc:sldChg>
      <pc:sldChg chg="modSp">
        <pc:chgData name="Vitoria Machado Leão" userId="S::vitoria.leao@meioambiente.mg.gov.br::806bf926-f821-48a8-87d1-e6069d9193dc" providerId="AD" clId="Web-{5BAF742B-9475-FD5A-A7D5-FB3090232617}" dt="2025-07-29T14:39:32.930" v="1677" actId="1076"/>
        <pc:sldMkLst>
          <pc:docMk/>
          <pc:sldMk cId="4155725478" sldId="405"/>
        </pc:sldMkLst>
      </pc:sldChg>
      <pc:sldChg chg="modSp">
        <pc:chgData name="Vitoria Machado Leão" userId="S::vitoria.leao@meioambiente.mg.gov.br::806bf926-f821-48a8-87d1-e6069d9193dc" providerId="AD" clId="Web-{5BAF742B-9475-FD5A-A7D5-FB3090232617}" dt="2025-07-29T14:40:10.697" v="1680" actId="20577"/>
        <pc:sldMkLst>
          <pc:docMk/>
          <pc:sldMk cId="2983064802" sldId="406"/>
        </pc:sldMkLst>
      </pc:sldChg>
      <pc:sldChg chg="modSp">
        <pc:chgData name="Vitoria Machado Leão" userId="S::vitoria.leao@meioambiente.mg.gov.br::806bf926-f821-48a8-87d1-e6069d9193dc" providerId="AD" clId="Web-{5BAF742B-9475-FD5A-A7D5-FB3090232617}" dt="2025-07-29T14:41:03.246" v="1700" actId="20577"/>
        <pc:sldMkLst>
          <pc:docMk/>
          <pc:sldMk cId="789084087" sldId="407"/>
        </pc:sldMkLst>
      </pc:sldChg>
      <pc:sldChg chg="addSp delSp modSp del ord">
        <pc:chgData name="Vitoria Machado Leão" userId="S::vitoria.leao@meioambiente.mg.gov.br::806bf926-f821-48a8-87d1-e6069d9193dc" providerId="AD" clId="Web-{5BAF742B-9475-FD5A-A7D5-FB3090232617}" dt="2025-07-29T14:46:14.835" v="1758"/>
        <pc:sldMkLst>
          <pc:docMk/>
          <pc:sldMk cId="2611697125" sldId="408"/>
        </pc:sldMkLst>
      </pc:sldChg>
      <pc:sldChg chg="del">
        <pc:chgData name="Vitoria Machado Leão" userId="S::vitoria.leao@meioambiente.mg.gov.br::806bf926-f821-48a8-87d1-e6069d9193dc" providerId="AD" clId="Web-{5BAF742B-9475-FD5A-A7D5-FB3090232617}" dt="2025-07-29T14:44:02.580" v="1713"/>
        <pc:sldMkLst>
          <pc:docMk/>
          <pc:sldMk cId="3519380628" sldId="409"/>
        </pc:sldMkLst>
      </pc:sldChg>
      <pc:sldChg chg="modSp del">
        <pc:chgData name="Vitoria Machado Leão" userId="S::vitoria.leao@meioambiente.mg.gov.br::806bf926-f821-48a8-87d1-e6069d9193dc" providerId="AD" clId="Web-{5BAF742B-9475-FD5A-A7D5-FB3090232617}" dt="2025-07-29T14:44:41.222" v="1725"/>
        <pc:sldMkLst>
          <pc:docMk/>
          <pc:sldMk cId="1635979956" sldId="410"/>
        </pc:sldMkLst>
      </pc:sldChg>
      <pc:sldChg chg="modSp">
        <pc:chgData name="Vitoria Machado Leão" userId="S::vitoria.leao@meioambiente.mg.gov.br::806bf926-f821-48a8-87d1-e6069d9193dc" providerId="AD" clId="Web-{5BAF742B-9475-FD5A-A7D5-FB3090232617}" dt="2025-07-29T14:10:03.695" v="1317" actId="20577"/>
        <pc:sldMkLst>
          <pc:docMk/>
          <pc:sldMk cId="4238636724" sldId="411"/>
        </pc:sldMkLst>
      </pc:sldChg>
      <pc:sldChg chg="modSp">
        <pc:chgData name="Vitoria Machado Leão" userId="S::vitoria.leao@meioambiente.mg.gov.br::806bf926-f821-48a8-87d1-e6069d9193dc" providerId="AD" clId="Web-{5BAF742B-9475-FD5A-A7D5-FB3090232617}" dt="2025-07-29T14:24:42.664" v="1477" actId="20577"/>
        <pc:sldMkLst>
          <pc:docMk/>
          <pc:sldMk cId="3992354809" sldId="412"/>
        </pc:sldMkLst>
      </pc:sldChg>
      <pc:sldChg chg="addSp delSp modSp">
        <pc:chgData name="Vitoria Machado Leão" userId="S::vitoria.leao@meioambiente.mg.gov.br::806bf926-f821-48a8-87d1-e6069d9193dc" providerId="AD" clId="Web-{5BAF742B-9475-FD5A-A7D5-FB3090232617}" dt="2025-07-29T14:59:47.286" v="1841" actId="1076"/>
        <pc:sldMkLst>
          <pc:docMk/>
          <pc:sldMk cId="4199470095" sldId="414"/>
        </pc:sldMkLst>
      </pc:sldChg>
      <pc:sldChg chg="addSp delSp modSp add del replId">
        <pc:chgData name="Vitoria Machado Leão" userId="S::vitoria.leao@meioambiente.mg.gov.br::806bf926-f821-48a8-87d1-e6069d9193dc" providerId="AD" clId="Web-{5BAF742B-9475-FD5A-A7D5-FB3090232617}" dt="2025-07-29T12:50:57.118" v="190"/>
        <pc:sldMkLst>
          <pc:docMk/>
          <pc:sldMk cId="584332690" sldId="415"/>
        </pc:sldMkLst>
      </pc:sldChg>
      <pc:sldChg chg="addSp delSp modSp add del replId">
        <pc:chgData name="Vitoria Machado Leão" userId="S::vitoria.leao@meioambiente.mg.gov.br::806bf926-f821-48a8-87d1-e6069d9193dc" providerId="AD" clId="Web-{5BAF742B-9475-FD5A-A7D5-FB3090232617}" dt="2025-07-29T12:48:12.093" v="162"/>
        <pc:sldMkLst>
          <pc:docMk/>
          <pc:sldMk cId="2402587151" sldId="415"/>
        </pc:sldMkLst>
      </pc:sldChg>
      <pc:sldChg chg="addSp delSp modSp add del replId">
        <pc:chgData name="Vitoria Machado Leão" userId="S::vitoria.leao@meioambiente.mg.gov.br::806bf926-f821-48a8-87d1-e6069d9193dc" providerId="AD" clId="Web-{5BAF742B-9475-FD5A-A7D5-FB3090232617}" dt="2025-07-29T14:46:14.835" v="1757"/>
        <pc:sldMkLst>
          <pc:docMk/>
          <pc:sldMk cId="2905842769" sldId="415"/>
        </pc:sldMkLst>
      </pc:sldChg>
      <pc:sldChg chg="addSp delSp modSp add del replId">
        <pc:chgData name="Vitoria Machado Leão" userId="S::vitoria.leao@meioambiente.mg.gov.br::806bf926-f821-48a8-87d1-e6069d9193dc" providerId="AD" clId="Web-{5BAF742B-9475-FD5A-A7D5-FB3090232617}" dt="2025-07-29T13:42:57.214" v="619"/>
        <pc:sldMkLst>
          <pc:docMk/>
          <pc:sldMk cId="2471283026" sldId="416"/>
        </pc:sldMkLst>
      </pc:sldChg>
      <pc:sldChg chg="addSp delSp modSp add replId">
        <pc:chgData name="Vitoria Machado Leão" userId="S::vitoria.leao@meioambiente.mg.gov.br::806bf926-f821-48a8-87d1-e6069d9193dc" providerId="AD" clId="Web-{5BAF742B-9475-FD5A-A7D5-FB3090232617}" dt="2025-07-29T14:02:35.726" v="1253"/>
        <pc:sldMkLst>
          <pc:docMk/>
          <pc:sldMk cId="3511220034" sldId="416"/>
        </pc:sldMkLst>
      </pc:sldChg>
      <pc:sldChg chg="add del replId">
        <pc:chgData name="Vitoria Machado Leão" userId="S::vitoria.leao@meioambiente.mg.gov.br::806bf926-f821-48a8-87d1-e6069d9193dc" providerId="AD" clId="Web-{5BAF742B-9475-FD5A-A7D5-FB3090232617}" dt="2025-07-29T14:43:16.719" v="1702"/>
        <pc:sldMkLst>
          <pc:docMk/>
          <pc:sldMk cId="985265700" sldId="417"/>
        </pc:sldMkLst>
      </pc:sldChg>
      <pc:sldChg chg="addSp delSp modSp add ord replId">
        <pc:chgData name="Vitoria Machado Leão" userId="S::vitoria.leao@meioambiente.mg.gov.br::806bf926-f821-48a8-87d1-e6069d9193dc" providerId="AD" clId="Web-{5BAF742B-9475-FD5A-A7D5-FB3090232617}" dt="2025-07-29T14:43:57.096" v="1712"/>
        <pc:sldMkLst>
          <pc:docMk/>
          <pc:sldMk cId="1482941970" sldId="417"/>
        </pc:sldMkLst>
      </pc:sldChg>
      <pc:sldChg chg="addSp delSp modSp add replId">
        <pc:chgData name="Vitoria Machado Leão" userId="S::vitoria.leao@meioambiente.mg.gov.br::806bf926-f821-48a8-87d1-e6069d9193dc" providerId="AD" clId="Web-{5BAF742B-9475-FD5A-A7D5-FB3090232617}" dt="2025-07-29T14:44:32.285" v="1724"/>
        <pc:sldMkLst>
          <pc:docMk/>
          <pc:sldMk cId="591762677" sldId="418"/>
        </pc:sldMkLst>
      </pc:sldChg>
      <pc:sldChg chg="addSp delSp modSp add replId">
        <pc:chgData name="Vitoria Machado Leão" userId="S::vitoria.leao@meioambiente.mg.gov.br::806bf926-f821-48a8-87d1-e6069d9193dc" providerId="AD" clId="Web-{5BAF742B-9475-FD5A-A7D5-FB3090232617}" dt="2025-07-29T14:45:21.411" v="1742"/>
        <pc:sldMkLst>
          <pc:docMk/>
          <pc:sldMk cId="3427820337" sldId="419"/>
        </pc:sldMkLst>
      </pc:sldChg>
      <pc:sldChg chg="addSp delSp modSp add del replId">
        <pc:chgData name="Vitoria Machado Leão" userId="S::vitoria.leao@meioambiente.mg.gov.br::806bf926-f821-48a8-87d1-e6069d9193dc" providerId="AD" clId="Web-{5BAF742B-9475-FD5A-A7D5-FB3090232617}" dt="2025-07-29T15:03:45.701" v="1852"/>
        <pc:sldMkLst>
          <pc:docMk/>
          <pc:sldMk cId="3680245999" sldId="420"/>
        </pc:sldMkLst>
      </pc:sldChg>
    </pc:docChg>
  </pc:docChgLst>
  <pc:docChgLst>
    <pc:chgData name="Vitoria Machado Leão" userId="S::vitoria.leao@meioambiente.mg.gov.br::806bf926-f821-48a8-87d1-e6069d9193dc" providerId="AD" clId="Web-{B92166D5-20CC-B1E4-B08A-40C75CD0F2BB}"/>
    <pc:docChg chg="modSld">
      <pc:chgData name="Vitoria Machado Leão" userId="S::vitoria.leao@meioambiente.mg.gov.br::806bf926-f821-48a8-87d1-e6069d9193dc" providerId="AD" clId="Web-{B92166D5-20CC-B1E4-B08A-40C75CD0F2BB}" dt="2025-08-19T16:20:25.816" v="18" actId="14100"/>
      <pc:docMkLst>
        <pc:docMk/>
      </pc:docMkLst>
      <pc:sldChg chg="addSp delSp modSp">
        <pc:chgData name="Vitoria Machado Leão" userId="S::vitoria.leao@meioambiente.mg.gov.br::806bf926-f821-48a8-87d1-e6069d9193dc" providerId="AD" clId="Web-{B92166D5-20CC-B1E4-B08A-40C75CD0F2BB}" dt="2025-08-19T16:20:25.816" v="18" actId="14100"/>
        <pc:sldMkLst>
          <pc:docMk/>
          <pc:sldMk cId="3258612188" sldId="394"/>
        </pc:sldMkLst>
        <pc:spChg chg="add mod">
          <ac:chgData name="Vitoria Machado Leão" userId="S::vitoria.leao@meioambiente.mg.gov.br::806bf926-f821-48a8-87d1-e6069d9193dc" providerId="AD" clId="Web-{B92166D5-20CC-B1E4-B08A-40C75CD0F2BB}" dt="2025-08-19T16:20:20.754" v="17" actId="20577"/>
          <ac:spMkLst>
            <pc:docMk/>
            <pc:sldMk cId="3258612188" sldId="394"/>
            <ac:spMk id="25" creationId="{CC0BF679-C0B0-FB02-7428-D8199FFDDB7B}"/>
          </ac:spMkLst>
        </pc:spChg>
        <pc:graphicFrameChg chg="mod">
          <ac:chgData name="Vitoria Machado Leão" userId="S::vitoria.leao@meioambiente.mg.gov.br::806bf926-f821-48a8-87d1-e6069d9193dc" providerId="AD" clId="Web-{B92166D5-20CC-B1E4-B08A-40C75CD0F2BB}" dt="2025-08-19T16:20:25.816" v="18" actId="14100"/>
          <ac:graphicFrameMkLst>
            <pc:docMk/>
            <pc:sldMk cId="3258612188" sldId="394"/>
            <ac:graphicFrameMk id="14" creationId="{F05C9375-F9DA-97EF-4871-EAFC488C2594}"/>
          </ac:graphicFrameMkLst>
        </pc:graphicFrameChg>
      </pc:sldChg>
      <pc:sldChg chg="modSp">
        <pc:chgData name="Vitoria Machado Leão" userId="S::vitoria.leao@meioambiente.mg.gov.br::806bf926-f821-48a8-87d1-e6069d9193dc" providerId="AD" clId="Web-{B92166D5-20CC-B1E4-B08A-40C75CD0F2BB}" dt="2025-08-19T16:19:20.879" v="0" actId="20577"/>
        <pc:sldMkLst>
          <pc:docMk/>
          <pc:sldMk cId="699945135" sldId="425"/>
        </pc:sldMkLst>
      </pc:sldChg>
    </pc:docChg>
  </pc:docChgLst>
  <pc:docChgLst>
    <pc:chgData name="Vitoria Machado Leão" userId="S::vitoria.leao@meioambiente.mg.gov.br::806bf926-f821-48a8-87d1-e6069d9193dc" providerId="AD" clId="Web-{16837DBC-192E-3CB9-74E2-F0AE8448743D}"/>
    <pc:docChg chg="delSld modSld sldOrd modSection">
      <pc:chgData name="Vitoria Machado Leão" userId="S::vitoria.leao@meioambiente.mg.gov.br::806bf926-f821-48a8-87d1-e6069d9193dc" providerId="AD" clId="Web-{16837DBC-192E-3CB9-74E2-F0AE8448743D}" dt="2025-07-24T15:11:50.636" v="340" actId="14100"/>
      <pc:docMkLst>
        <pc:docMk/>
      </pc:docMkLst>
      <pc:sldChg chg="modSp">
        <pc:chgData name="Vitoria Machado Leão" userId="S::vitoria.leao@meioambiente.mg.gov.br::806bf926-f821-48a8-87d1-e6069d9193dc" providerId="AD" clId="Web-{16837DBC-192E-3CB9-74E2-F0AE8448743D}" dt="2025-07-24T14:32:06.269" v="62"/>
        <pc:sldMkLst>
          <pc:docMk/>
          <pc:sldMk cId="1598886755" sldId="360"/>
        </pc:sldMkLst>
      </pc:sldChg>
      <pc:sldChg chg="ord">
        <pc:chgData name="Vitoria Machado Leão" userId="S::vitoria.leao@meioambiente.mg.gov.br::806bf926-f821-48a8-87d1-e6069d9193dc" providerId="AD" clId="Web-{16837DBC-192E-3CB9-74E2-F0AE8448743D}" dt="2025-07-24T14:33:14.005" v="71"/>
        <pc:sldMkLst>
          <pc:docMk/>
          <pc:sldMk cId="2515046394" sldId="386"/>
        </pc:sldMkLst>
      </pc:sldChg>
      <pc:sldChg chg="modSp">
        <pc:chgData name="Vitoria Machado Leão" userId="S::vitoria.leao@meioambiente.mg.gov.br::806bf926-f821-48a8-87d1-e6069d9193dc" providerId="AD" clId="Web-{16837DBC-192E-3CB9-74E2-F0AE8448743D}" dt="2025-07-24T15:07:05.489" v="274" actId="20577"/>
        <pc:sldMkLst>
          <pc:docMk/>
          <pc:sldMk cId="2802882798" sldId="390"/>
        </pc:sldMkLst>
      </pc:sldChg>
      <pc:sldChg chg="modSp">
        <pc:chgData name="Vitoria Machado Leão" userId="S::vitoria.leao@meioambiente.mg.gov.br::806bf926-f821-48a8-87d1-e6069d9193dc" providerId="AD" clId="Web-{16837DBC-192E-3CB9-74E2-F0AE8448743D}" dt="2025-07-24T14:33:09.927" v="70" actId="20577"/>
        <pc:sldMkLst>
          <pc:docMk/>
          <pc:sldMk cId="1940515567" sldId="392"/>
        </pc:sldMkLst>
      </pc:sldChg>
      <pc:sldChg chg="modSp">
        <pc:chgData name="Vitoria Machado Leão" userId="S::vitoria.leao@meioambiente.mg.gov.br::806bf926-f821-48a8-87d1-e6069d9193dc" providerId="AD" clId="Web-{16837DBC-192E-3CB9-74E2-F0AE8448743D}" dt="2025-07-24T14:55:53.614" v="247" actId="20577"/>
        <pc:sldMkLst>
          <pc:docMk/>
          <pc:sldMk cId="678704612" sldId="395"/>
        </pc:sldMkLst>
      </pc:sldChg>
      <pc:sldChg chg="delSp del">
        <pc:chgData name="Vitoria Machado Leão" userId="S::vitoria.leao@meioambiente.mg.gov.br::806bf926-f821-48a8-87d1-e6069d9193dc" providerId="AD" clId="Web-{16837DBC-192E-3CB9-74E2-F0AE8448743D}" dt="2025-07-24T14:42:15.002" v="99"/>
        <pc:sldMkLst>
          <pc:docMk/>
          <pc:sldMk cId="3889012559" sldId="398"/>
        </pc:sldMkLst>
      </pc:sldChg>
      <pc:sldChg chg="modSp">
        <pc:chgData name="Vitoria Machado Leão" userId="S::vitoria.leao@meioambiente.mg.gov.br::806bf926-f821-48a8-87d1-e6069d9193dc" providerId="AD" clId="Web-{16837DBC-192E-3CB9-74E2-F0AE8448743D}" dt="2025-07-24T14:48:05.666" v="140"/>
        <pc:sldMkLst>
          <pc:docMk/>
          <pc:sldMk cId="1273134242" sldId="399"/>
        </pc:sldMkLst>
      </pc:sldChg>
      <pc:sldChg chg="addSp delSp modSp">
        <pc:chgData name="Vitoria Machado Leão" userId="S::vitoria.leao@meioambiente.mg.gov.br::806bf926-f821-48a8-87d1-e6069d9193dc" providerId="AD" clId="Web-{16837DBC-192E-3CB9-74E2-F0AE8448743D}" dt="2025-07-24T15:04:12.626" v="250" actId="20577"/>
        <pc:sldMkLst>
          <pc:docMk/>
          <pc:sldMk cId="349453924" sldId="400"/>
        </pc:sldMkLst>
      </pc:sldChg>
      <pc:sldChg chg="addSp delSp modSp">
        <pc:chgData name="Vitoria Machado Leão" userId="S::vitoria.leao@meioambiente.mg.gov.br::806bf926-f821-48a8-87d1-e6069d9193dc" providerId="AD" clId="Web-{16837DBC-192E-3CB9-74E2-F0AE8448743D}" dt="2025-07-24T15:11:50.636" v="340" actId="14100"/>
        <pc:sldMkLst>
          <pc:docMk/>
          <pc:sldMk cId="2886779584" sldId="401"/>
        </pc:sldMkLst>
      </pc:sldChg>
      <pc:sldChg chg="modSp">
        <pc:chgData name="Vitoria Machado Leão" userId="S::vitoria.leao@meioambiente.mg.gov.br::806bf926-f821-48a8-87d1-e6069d9193dc" providerId="AD" clId="Web-{16837DBC-192E-3CB9-74E2-F0AE8448743D}" dt="2025-07-24T14:34:14.709" v="75" actId="14100"/>
        <pc:sldMkLst>
          <pc:docMk/>
          <pc:sldMk cId="3992354809" sldId="412"/>
        </pc:sldMkLst>
      </pc:sldChg>
    </pc:docChg>
  </pc:docChgLst>
  <pc:docChgLst>
    <pc:chgData name="Vitoria Machado Leão" userId="S::vitoria.leao@meioambiente.mg.gov.br::806bf926-f821-48a8-87d1-e6069d9193dc" providerId="AD" clId="Web-{3CA07081-1732-8557-30D2-6565B1F79D72}"/>
    <pc:docChg chg="modSld">
      <pc:chgData name="Vitoria Machado Leão" userId="S::vitoria.leao@meioambiente.mg.gov.br::806bf926-f821-48a8-87d1-e6069d9193dc" providerId="AD" clId="Web-{3CA07081-1732-8557-30D2-6565B1F79D72}" dt="2025-07-21T14:23:57.664" v="277" actId="1076"/>
      <pc:docMkLst>
        <pc:docMk/>
      </pc:docMkLst>
      <pc:sldChg chg="addSp delSp modSp">
        <pc:chgData name="Vitoria Machado Leão" userId="S::vitoria.leao@meioambiente.mg.gov.br::806bf926-f821-48a8-87d1-e6069d9193dc" providerId="AD" clId="Web-{3CA07081-1732-8557-30D2-6565B1F79D72}" dt="2025-07-21T14:23:57.664" v="277" actId="1076"/>
        <pc:sldMkLst>
          <pc:docMk/>
          <pc:sldMk cId="1598886755" sldId="360"/>
        </pc:sldMkLst>
      </pc:sldChg>
      <pc:sldChg chg="modSp">
        <pc:chgData name="Vitoria Machado Leão" userId="S::vitoria.leao@meioambiente.mg.gov.br::806bf926-f821-48a8-87d1-e6069d9193dc" providerId="AD" clId="Web-{3CA07081-1732-8557-30D2-6565B1F79D72}" dt="2025-07-21T13:42:09.435" v="1" actId="20577"/>
        <pc:sldMkLst>
          <pc:docMk/>
          <pc:sldMk cId="3521664704" sldId="389"/>
        </pc:sldMkLst>
      </pc:sldChg>
      <pc:sldChg chg="addSp delSp modSp">
        <pc:chgData name="Vitoria Machado Leão" userId="S::vitoria.leao@meioambiente.mg.gov.br::806bf926-f821-48a8-87d1-e6069d9193dc" providerId="AD" clId="Web-{3CA07081-1732-8557-30D2-6565B1F79D72}" dt="2025-07-21T14:23:49.272" v="275" actId="20577"/>
        <pc:sldMkLst>
          <pc:docMk/>
          <pc:sldMk cId="1940515567" sldId="392"/>
        </pc:sldMkLst>
      </pc:sldChg>
      <pc:sldChg chg="modSp">
        <pc:chgData name="Vitoria Machado Leão" userId="S::vitoria.leao@meioambiente.mg.gov.br::806bf926-f821-48a8-87d1-e6069d9193dc" providerId="AD" clId="Web-{3CA07081-1732-8557-30D2-6565B1F79D72}" dt="2025-07-21T14:19:56.427" v="249" actId="20577"/>
        <pc:sldMkLst>
          <pc:docMk/>
          <pc:sldMk cId="2983064802" sldId="406"/>
        </pc:sldMkLst>
      </pc:sldChg>
    </pc:docChg>
  </pc:docChgLst>
  <pc:docChgLst>
    <pc:chgData name="Vitoria Machado Leão" userId="S::vitoria.leao@meioambiente.mg.gov.br::806bf926-f821-48a8-87d1-e6069d9193dc" providerId="AD" clId="Web-{2D84E7BC-3AAC-49B1-4C02-78A8CCD30300}"/>
    <pc:docChg chg="addSld delSld modSld modSection">
      <pc:chgData name="Vitoria Machado Leão" userId="S::vitoria.leao@meioambiente.mg.gov.br::806bf926-f821-48a8-87d1-e6069d9193dc" providerId="AD" clId="Web-{2D84E7BC-3AAC-49B1-4C02-78A8CCD30300}" dt="2025-07-25T19:11:38.030" v="2258" actId="20577"/>
      <pc:docMkLst>
        <pc:docMk/>
      </pc:docMkLst>
      <pc:sldChg chg="modSp">
        <pc:chgData name="Vitoria Machado Leão" userId="S::vitoria.leao@meioambiente.mg.gov.br::806bf926-f821-48a8-87d1-e6069d9193dc" providerId="AD" clId="Web-{2D84E7BC-3AAC-49B1-4C02-78A8CCD30300}" dt="2025-07-25T18:15:36.087" v="1616" actId="1076"/>
        <pc:sldMkLst>
          <pc:docMk/>
          <pc:sldMk cId="2515046394" sldId="386"/>
        </pc:sldMkLst>
      </pc:sldChg>
      <pc:sldChg chg="addSp delSp modSp">
        <pc:chgData name="Vitoria Machado Leão" userId="S::vitoria.leao@meioambiente.mg.gov.br::806bf926-f821-48a8-87d1-e6069d9193dc" providerId="AD" clId="Web-{2D84E7BC-3AAC-49B1-4C02-78A8CCD30300}" dt="2025-07-25T19:11:38.030" v="2258" actId="20577"/>
        <pc:sldMkLst>
          <pc:docMk/>
          <pc:sldMk cId="2450511326" sldId="402"/>
        </pc:sldMkLst>
      </pc:sldChg>
      <pc:sldChg chg="addSp delSp modSp">
        <pc:chgData name="Vitoria Machado Leão" userId="S::vitoria.leao@meioambiente.mg.gov.br::806bf926-f821-48a8-87d1-e6069d9193dc" providerId="AD" clId="Web-{2D84E7BC-3AAC-49B1-4C02-78A8CCD30300}" dt="2025-07-25T18:35:48.665" v="1840" actId="1076"/>
        <pc:sldMkLst>
          <pc:docMk/>
          <pc:sldMk cId="1221324507" sldId="403"/>
        </pc:sldMkLst>
      </pc:sldChg>
      <pc:sldChg chg="addSp delSp modSp">
        <pc:chgData name="Vitoria Machado Leão" userId="S::vitoria.leao@meioambiente.mg.gov.br::806bf926-f821-48a8-87d1-e6069d9193dc" providerId="AD" clId="Web-{2D84E7BC-3AAC-49B1-4C02-78A8CCD30300}" dt="2025-07-25T18:30:00.402" v="1790" actId="20577"/>
        <pc:sldMkLst>
          <pc:docMk/>
          <pc:sldMk cId="4155725478" sldId="405"/>
        </pc:sldMkLst>
      </pc:sldChg>
      <pc:sldChg chg="addSp delSp modSp">
        <pc:chgData name="Vitoria Machado Leão" userId="S::vitoria.leao@meioambiente.mg.gov.br::806bf926-f821-48a8-87d1-e6069d9193dc" providerId="AD" clId="Web-{2D84E7BC-3AAC-49B1-4C02-78A8CCD30300}" dt="2025-07-25T18:46:05.689" v="1939"/>
        <pc:sldMkLst>
          <pc:docMk/>
          <pc:sldMk cId="2983064802" sldId="406"/>
        </pc:sldMkLst>
      </pc:sldChg>
      <pc:sldChg chg="addSp delSp modSp">
        <pc:chgData name="Vitoria Machado Leão" userId="S::vitoria.leao@meioambiente.mg.gov.br::806bf926-f821-48a8-87d1-e6069d9193dc" providerId="AD" clId="Web-{2D84E7BC-3AAC-49B1-4C02-78A8CCD30300}" dt="2025-07-25T18:41:34.179" v="1902" actId="14100"/>
        <pc:sldMkLst>
          <pc:docMk/>
          <pc:sldMk cId="789084087" sldId="407"/>
        </pc:sldMkLst>
      </pc:sldChg>
      <pc:sldChg chg="addSp delSp modSp">
        <pc:chgData name="Vitoria Machado Leão" userId="S::vitoria.leao@meioambiente.mg.gov.br::806bf926-f821-48a8-87d1-e6069d9193dc" providerId="AD" clId="Web-{2D84E7BC-3AAC-49B1-4C02-78A8CCD30300}" dt="2025-07-25T16:25:56.632" v="587" actId="20577"/>
        <pc:sldMkLst>
          <pc:docMk/>
          <pc:sldMk cId="1635979956" sldId="410"/>
        </pc:sldMkLst>
      </pc:sldChg>
      <pc:sldChg chg="delSp modSp add del replId">
        <pc:chgData name="Vitoria Machado Leão" userId="S::vitoria.leao@meioambiente.mg.gov.br::806bf926-f821-48a8-87d1-e6069d9193dc" providerId="AD" clId="Web-{2D84E7BC-3AAC-49B1-4C02-78A8CCD30300}" dt="2025-07-25T18:16:10.854" v="1617"/>
        <pc:sldMkLst>
          <pc:docMk/>
          <pc:sldMk cId="73514776" sldId="414"/>
        </pc:sldMkLst>
      </pc:sldChg>
      <pc:sldChg chg="addSp delSp modSp add del mod replId modClrScheme chgLayout">
        <pc:chgData name="Vitoria Machado Leão" userId="S::vitoria.leao@meioambiente.mg.gov.br::806bf926-f821-48a8-87d1-e6069d9193dc" providerId="AD" clId="Web-{2D84E7BC-3AAC-49B1-4C02-78A8CCD30300}" dt="2025-07-25T19:00:40.036" v="2068"/>
        <pc:sldMkLst>
          <pc:docMk/>
          <pc:sldMk cId="352511581" sldId="414"/>
        </pc:sldMkLst>
      </pc:sldChg>
      <pc:sldChg chg="del">
        <pc:chgData name="Vitoria Machado Leão" userId="S::vitoria.leao@meioambiente.mg.gov.br::806bf926-f821-48a8-87d1-e6069d9193dc" providerId="AD" clId="Web-{2D84E7BC-3AAC-49B1-4C02-78A8CCD30300}" dt="2025-07-25T16:12:09.241" v="477"/>
        <pc:sldMkLst>
          <pc:docMk/>
          <pc:sldMk cId="3707667349" sldId="414"/>
        </pc:sldMkLst>
      </pc:sldChg>
    </pc:docChg>
  </pc:docChgLst>
  <pc:docChgLst>
    <pc:chgData name="Caio Herman Teixeira de Oliveira" userId="S::caio.oliveira@meioambiente.mg.gov.br::880886e3-e7fa-47ff-a667-0e18cbdeabe7" providerId="AD" clId="Web-{7A45A3D8-B3FA-69A4-9746-F37292549FF7}"/>
    <pc:docChg chg="modSld">
      <pc:chgData name="Caio Herman Teixeira de Oliveira" userId="S::caio.oliveira@meioambiente.mg.gov.br::880886e3-e7fa-47ff-a667-0e18cbdeabe7" providerId="AD" clId="Web-{7A45A3D8-B3FA-69A4-9746-F37292549FF7}" dt="2025-07-28T13:09:33.553" v="58" actId="20577"/>
      <pc:docMkLst>
        <pc:docMk/>
      </pc:docMkLst>
      <pc:sldChg chg="modSp">
        <pc:chgData name="Caio Herman Teixeira de Oliveira" userId="S::caio.oliveira@meioambiente.mg.gov.br::880886e3-e7fa-47ff-a667-0e18cbdeabe7" providerId="AD" clId="Web-{7A45A3D8-B3FA-69A4-9746-F37292549FF7}" dt="2025-07-28T12:02:00.579" v="2" actId="20577"/>
        <pc:sldMkLst>
          <pc:docMk/>
          <pc:sldMk cId="2515046394" sldId="386"/>
        </pc:sldMkLst>
      </pc:sldChg>
      <pc:sldChg chg="modSp">
        <pc:chgData name="Caio Herman Teixeira de Oliveira" userId="S::caio.oliveira@meioambiente.mg.gov.br::880886e3-e7fa-47ff-a667-0e18cbdeabe7" providerId="AD" clId="Web-{7A45A3D8-B3FA-69A4-9746-F37292549FF7}" dt="2025-07-28T12:06:13.008" v="17" actId="14100"/>
        <pc:sldMkLst>
          <pc:docMk/>
          <pc:sldMk cId="2509249431" sldId="393"/>
        </pc:sldMkLst>
      </pc:sldChg>
      <pc:sldChg chg="modSp">
        <pc:chgData name="Caio Herman Teixeira de Oliveira" userId="S::caio.oliveira@meioambiente.mg.gov.br::880886e3-e7fa-47ff-a667-0e18cbdeabe7" providerId="AD" clId="Web-{7A45A3D8-B3FA-69A4-9746-F37292549FF7}" dt="2025-07-28T12:03:53.973" v="13" actId="20577"/>
        <pc:sldMkLst>
          <pc:docMk/>
          <pc:sldMk cId="3258612188" sldId="394"/>
        </pc:sldMkLst>
      </pc:sldChg>
      <pc:sldChg chg="modSp">
        <pc:chgData name="Caio Herman Teixeira de Oliveira" userId="S::caio.oliveira@meioambiente.mg.gov.br::880886e3-e7fa-47ff-a667-0e18cbdeabe7" providerId="AD" clId="Web-{7A45A3D8-B3FA-69A4-9746-F37292549FF7}" dt="2025-07-28T12:07:31.385" v="28" actId="20577"/>
        <pc:sldMkLst>
          <pc:docMk/>
          <pc:sldMk cId="303004313" sldId="396"/>
        </pc:sldMkLst>
      </pc:sldChg>
      <pc:sldChg chg="modSp">
        <pc:chgData name="Caio Herman Teixeira de Oliveira" userId="S::caio.oliveira@meioambiente.mg.gov.br::880886e3-e7fa-47ff-a667-0e18cbdeabe7" providerId="AD" clId="Web-{7A45A3D8-B3FA-69A4-9746-F37292549FF7}" dt="2025-07-28T13:09:33.553" v="58" actId="20577"/>
        <pc:sldMkLst>
          <pc:docMk/>
          <pc:sldMk cId="2983064802" sldId="406"/>
        </pc:sldMkLst>
      </pc:sldChg>
      <pc:sldChg chg="modSp">
        <pc:chgData name="Caio Herman Teixeira de Oliveira" userId="S::caio.oliveira@meioambiente.mg.gov.br::880886e3-e7fa-47ff-a667-0e18cbdeabe7" providerId="AD" clId="Web-{7A45A3D8-B3FA-69A4-9746-F37292549FF7}" dt="2025-07-28T12:35:16.868" v="49" actId="20577"/>
        <pc:sldMkLst>
          <pc:docMk/>
          <pc:sldMk cId="789084087" sldId="407"/>
        </pc:sldMkLst>
      </pc:sldChg>
      <pc:sldChg chg="modSp">
        <pc:chgData name="Caio Herman Teixeira de Oliveira" userId="S::caio.oliveira@meioambiente.mg.gov.br::880886e3-e7fa-47ff-a667-0e18cbdeabe7" providerId="AD" clId="Web-{7A45A3D8-B3FA-69A4-9746-F37292549FF7}" dt="2025-07-28T12:06:23.914" v="19" actId="14100"/>
        <pc:sldMkLst>
          <pc:docMk/>
          <pc:sldMk cId="4238636724" sldId="411"/>
        </pc:sldMkLst>
      </pc:sldChg>
    </pc:docChg>
  </pc:docChgLst>
  <pc:docChgLst>
    <pc:chgData name="Vitoria Machado Leão" userId="S::vitoria.leao@meioambiente.mg.gov.br::806bf926-f821-48a8-87d1-e6069d9193dc" providerId="AD" clId="Web-{7C82AFDE-8796-EA90-7465-C27484063B76}"/>
    <pc:docChg chg="addSld delSld modSld sldOrd modSection">
      <pc:chgData name="Vitoria Machado Leão" userId="S::vitoria.leao@meioambiente.mg.gov.br::806bf926-f821-48a8-87d1-e6069d9193dc" providerId="AD" clId="Web-{7C82AFDE-8796-EA90-7465-C27484063B76}" dt="2025-08-28T15:57:57.698" v="1199" actId="1076"/>
      <pc:docMkLst>
        <pc:docMk/>
      </pc:docMkLst>
      <pc:sldChg chg="ord">
        <pc:chgData name="Vitoria Machado Leão" userId="S::vitoria.leao@meioambiente.mg.gov.br::806bf926-f821-48a8-87d1-e6069d9193dc" providerId="AD" clId="Web-{7C82AFDE-8796-EA90-7465-C27484063B76}" dt="2025-08-28T15:08:56.237" v="617"/>
        <pc:sldMkLst>
          <pc:docMk/>
          <pc:sldMk cId="3258612188" sldId="394"/>
        </pc:sldMkLst>
      </pc:sldChg>
      <pc:sldChg chg="addSp delSp modSp del">
        <pc:chgData name="Vitoria Machado Leão" userId="S::vitoria.leao@meioambiente.mg.gov.br::806bf926-f821-48a8-87d1-e6069d9193dc" providerId="AD" clId="Web-{7C82AFDE-8796-EA90-7465-C27484063B76}" dt="2025-08-28T15:51:27.669" v="1063"/>
        <pc:sldMkLst>
          <pc:docMk/>
          <pc:sldMk cId="2450511326" sldId="402"/>
        </pc:sldMkLst>
      </pc:sldChg>
      <pc:sldChg chg="del">
        <pc:chgData name="Vitoria Machado Leão" userId="S::vitoria.leao@meioambiente.mg.gov.br::806bf926-f821-48a8-87d1-e6069d9193dc" providerId="AD" clId="Web-{7C82AFDE-8796-EA90-7465-C27484063B76}" dt="2025-08-28T15:29:52.984" v="849"/>
        <pc:sldMkLst>
          <pc:docMk/>
          <pc:sldMk cId="1221324507" sldId="403"/>
        </pc:sldMkLst>
      </pc:sldChg>
      <pc:sldChg chg="del">
        <pc:chgData name="Vitoria Machado Leão" userId="S::vitoria.leao@meioambiente.mg.gov.br::806bf926-f821-48a8-87d1-e6069d9193dc" providerId="AD" clId="Web-{7C82AFDE-8796-EA90-7465-C27484063B76}" dt="2025-08-28T15:29:52.984" v="848"/>
        <pc:sldMkLst>
          <pc:docMk/>
          <pc:sldMk cId="4155725478" sldId="405"/>
        </pc:sldMkLst>
      </pc:sldChg>
      <pc:sldChg chg="addSp modSp">
        <pc:chgData name="Vitoria Machado Leão" userId="S::vitoria.leao@meioambiente.mg.gov.br::806bf926-f821-48a8-87d1-e6069d9193dc" providerId="AD" clId="Web-{7C82AFDE-8796-EA90-7465-C27484063B76}" dt="2025-08-28T15:35:03.511" v="865"/>
        <pc:sldMkLst>
          <pc:docMk/>
          <pc:sldMk cId="4199470095" sldId="414"/>
        </pc:sldMkLst>
        <pc:spChg chg="mod">
          <ac:chgData name="Vitoria Machado Leão" userId="S::vitoria.leao@meioambiente.mg.gov.br::806bf926-f821-48a8-87d1-e6069d9193dc" providerId="AD" clId="Web-{7C82AFDE-8796-EA90-7465-C27484063B76}" dt="2025-08-28T15:30:21.204" v="852" actId="14100"/>
          <ac:spMkLst>
            <pc:docMk/>
            <pc:sldMk cId="4199470095" sldId="414"/>
            <ac:spMk id="2" creationId="{B2182A9D-0673-6EE0-9DA7-6F228687D2F0}"/>
          </ac:spMkLst>
        </pc:spChg>
        <pc:spChg chg="add mod">
          <ac:chgData name="Vitoria Machado Leão" userId="S::vitoria.leao@meioambiente.mg.gov.br::806bf926-f821-48a8-87d1-e6069d9193dc" providerId="AD" clId="Web-{7C82AFDE-8796-EA90-7465-C27484063B76}" dt="2025-08-28T15:35:03.511" v="865"/>
          <ac:spMkLst>
            <pc:docMk/>
            <pc:sldMk cId="4199470095" sldId="414"/>
            <ac:spMk id="4" creationId="{326B11EC-37C7-D54C-EA38-C495BB95BE21}"/>
          </ac:spMkLst>
        </pc:spChg>
        <pc:spChg chg="add mod">
          <ac:chgData name="Vitoria Machado Leão" userId="S::vitoria.leao@meioambiente.mg.gov.br::806bf926-f821-48a8-87d1-e6069d9193dc" providerId="AD" clId="Web-{7C82AFDE-8796-EA90-7465-C27484063B76}" dt="2025-08-28T15:35:03.511" v="864"/>
          <ac:spMkLst>
            <pc:docMk/>
            <pc:sldMk cId="4199470095" sldId="414"/>
            <ac:spMk id="6" creationId="{133E8A65-E47D-7241-14D7-3B633ABCE468}"/>
          </ac:spMkLst>
        </pc:spChg>
        <pc:spChg chg="add mod">
          <ac:chgData name="Vitoria Machado Leão" userId="S::vitoria.leao@meioambiente.mg.gov.br::806bf926-f821-48a8-87d1-e6069d9193dc" providerId="AD" clId="Web-{7C82AFDE-8796-EA90-7465-C27484063B76}" dt="2025-08-28T15:35:03.511" v="863"/>
          <ac:spMkLst>
            <pc:docMk/>
            <pc:sldMk cId="4199470095" sldId="414"/>
            <ac:spMk id="7" creationId="{9DD69C72-5B1E-39AA-8FBA-0810570ADBC3}"/>
          </ac:spMkLst>
        </pc:spChg>
        <pc:spChg chg="mod">
          <ac:chgData name="Vitoria Machado Leão" userId="S::vitoria.leao@meioambiente.mg.gov.br::806bf926-f821-48a8-87d1-e6069d9193dc" providerId="AD" clId="Web-{7C82AFDE-8796-EA90-7465-C27484063B76}" dt="2025-08-28T15:10:11.303" v="631" actId="20577"/>
          <ac:spMkLst>
            <pc:docMk/>
            <pc:sldMk cId="4199470095" sldId="414"/>
            <ac:spMk id="148" creationId="{81FC051D-B292-BBDB-5032-2821A0E0A85D}"/>
          </ac:spMkLst>
        </pc:spChg>
      </pc:sldChg>
      <pc:sldChg chg="addSp delSp modSp">
        <pc:chgData name="Vitoria Machado Leão" userId="S::vitoria.leao@meioambiente.mg.gov.br::806bf926-f821-48a8-87d1-e6069d9193dc" providerId="AD" clId="Web-{7C82AFDE-8796-EA90-7465-C27484063B76}" dt="2025-08-28T14:51:04.026" v="478" actId="1076"/>
        <pc:sldMkLst>
          <pc:docMk/>
          <pc:sldMk cId="3492658444" sldId="434"/>
        </pc:sldMkLst>
      </pc:sldChg>
      <pc:sldChg chg="addSp delSp modSp new">
        <pc:chgData name="Vitoria Machado Leão" userId="S::vitoria.leao@meioambiente.mg.gov.br::806bf926-f821-48a8-87d1-e6069d9193dc" providerId="AD" clId="Web-{7C82AFDE-8796-EA90-7465-C27484063B76}" dt="2025-08-28T15:57:50.979" v="1195" actId="20577"/>
        <pc:sldMkLst>
          <pc:docMk/>
          <pc:sldMk cId="4098950606" sldId="437"/>
        </pc:sldMkLst>
        <pc:spChg chg="add mod">
          <ac:chgData name="Vitoria Machado Leão" userId="S::vitoria.leao@meioambiente.mg.gov.br::806bf926-f821-48a8-87d1-e6069d9193dc" providerId="AD" clId="Web-{7C82AFDE-8796-EA90-7465-C27484063B76}" dt="2025-08-28T15:57:50.979" v="1195" actId="20577"/>
          <ac:spMkLst>
            <pc:docMk/>
            <pc:sldMk cId="4098950606" sldId="437"/>
            <ac:spMk id="5" creationId="{AB981471-ED7B-1077-6845-3C7676FC1FCD}"/>
          </ac:spMkLst>
        </pc:spChg>
        <pc:spChg chg="add mod">
          <ac:chgData name="Vitoria Machado Leão" userId="S::vitoria.leao@meioambiente.mg.gov.br::806bf926-f821-48a8-87d1-e6069d9193dc" providerId="AD" clId="Web-{7C82AFDE-8796-EA90-7465-C27484063B76}" dt="2025-08-28T15:56:45.196" v="1172" actId="1076"/>
          <ac:spMkLst>
            <pc:docMk/>
            <pc:sldMk cId="4098950606" sldId="437"/>
            <ac:spMk id="13" creationId="{9133CAE9-BEE5-AC48-E1EA-1F46C6BD8463}"/>
          </ac:spMkLst>
        </pc:spChg>
        <pc:spChg chg="add mod">
          <ac:chgData name="Vitoria Machado Leão" userId="S::vitoria.leao@meioambiente.mg.gov.br::806bf926-f821-48a8-87d1-e6069d9193dc" providerId="AD" clId="Web-{7C82AFDE-8796-EA90-7465-C27484063B76}" dt="2025-08-28T15:29:02.639" v="843" actId="20577"/>
          <ac:spMkLst>
            <pc:docMk/>
            <pc:sldMk cId="4098950606" sldId="437"/>
            <ac:spMk id="19" creationId="{ECD20807-66EF-2433-0E19-629E2E59525B}"/>
          </ac:spMkLst>
        </pc:spChg>
        <pc:spChg chg="add mod topLvl">
          <ac:chgData name="Vitoria Machado Leão" userId="S::vitoria.leao@meioambiente.mg.gov.br::806bf926-f821-48a8-87d1-e6069d9193dc" providerId="AD" clId="Web-{7C82AFDE-8796-EA90-7465-C27484063B76}" dt="2025-08-28T15:29:11.061" v="847" actId="20577"/>
          <ac:spMkLst>
            <pc:docMk/>
            <pc:sldMk cId="4098950606" sldId="437"/>
            <ac:spMk id="21" creationId="{2E93280F-FF70-1DBE-A936-6023EC518FEF}"/>
          </ac:spMkLst>
        </pc:spChg>
        <pc:spChg chg="add mod">
          <ac:chgData name="Vitoria Machado Leão" userId="S::vitoria.leao@meioambiente.mg.gov.br::806bf926-f821-48a8-87d1-e6069d9193dc" providerId="AD" clId="Web-{7C82AFDE-8796-EA90-7465-C27484063B76}" dt="2025-08-28T12:52:30.381" v="302" actId="1076"/>
          <ac:spMkLst>
            <pc:docMk/>
            <pc:sldMk cId="4098950606" sldId="437"/>
            <ac:spMk id="23" creationId="{567A3064-C0DC-6DAC-72C8-2C1E86FC2B1C}"/>
          </ac:spMkLst>
        </pc:spChg>
        <pc:spChg chg="add mod topLvl">
          <ac:chgData name="Vitoria Machado Leão" userId="S::vitoria.leao@meioambiente.mg.gov.br::806bf926-f821-48a8-87d1-e6069d9193dc" providerId="AD" clId="Web-{7C82AFDE-8796-EA90-7465-C27484063B76}" dt="2025-08-28T12:57:55.579" v="361"/>
          <ac:spMkLst>
            <pc:docMk/>
            <pc:sldMk cId="4098950606" sldId="437"/>
            <ac:spMk id="27" creationId="{890E49C8-4480-39A1-AC55-C04F55EBE878}"/>
          </ac:spMkLst>
        </pc:spChg>
        <pc:spChg chg="add mod">
          <ac:chgData name="Vitoria Machado Leão" userId="S::vitoria.leao@meioambiente.mg.gov.br::806bf926-f821-48a8-87d1-e6069d9193dc" providerId="AD" clId="Web-{7C82AFDE-8796-EA90-7465-C27484063B76}" dt="2025-08-28T12:52:15.365" v="288" actId="1076"/>
          <ac:spMkLst>
            <pc:docMk/>
            <pc:sldMk cId="4098950606" sldId="437"/>
            <ac:spMk id="29" creationId="{FED6342A-ADF1-BE10-6EEB-B55B3E693279}"/>
          </ac:spMkLst>
        </pc:spChg>
        <pc:grpChg chg="add mod">
          <ac:chgData name="Vitoria Machado Leão" userId="S::vitoria.leao@meioambiente.mg.gov.br::806bf926-f821-48a8-87d1-e6069d9193dc" providerId="AD" clId="Web-{7C82AFDE-8796-EA90-7465-C27484063B76}" dt="2025-08-28T15:57:25.869" v="1186" actId="1076"/>
          <ac:grpSpMkLst>
            <pc:docMk/>
            <pc:sldMk cId="4098950606" sldId="437"/>
            <ac:grpSpMk id="31" creationId="{99FA6F0A-405A-54D2-970C-0F04876C46CE}"/>
          </ac:grpSpMkLst>
        </pc:grpChg>
        <pc:grpChg chg="add mod">
          <ac:chgData name="Vitoria Machado Leão" userId="S::vitoria.leao@meioambiente.mg.gov.br::806bf926-f821-48a8-87d1-e6069d9193dc" providerId="AD" clId="Web-{7C82AFDE-8796-EA90-7465-C27484063B76}" dt="2025-08-28T12:57:18.797" v="358" actId="1076"/>
          <ac:grpSpMkLst>
            <pc:docMk/>
            <pc:sldMk cId="4098950606" sldId="437"/>
            <ac:grpSpMk id="32" creationId="{4026F107-F62A-35CC-AFE5-89BF3D1B7728}"/>
          </ac:grpSpMkLst>
        </pc:grpChg>
        <pc:grpChg chg="add mod">
          <ac:chgData name="Vitoria Machado Leão" userId="S::vitoria.leao@meioambiente.mg.gov.br::806bf926-f821-48a8-87d1-e6069d9193dc" providerId="AD" clId="Web-{7C82AFDE-8796-EA90-7465-C27484063B76}" dt="2025-08-28T15:57:25.697" v="1184" actId="1076"/>
          <ac:grpSpMkLst>
            <pc:docMk/>
            <pc:sldMk cId="4098950606" sldId="437"/>
            <ac:grpSpMk id="34" creationId="{0D14523B-0B1C-36AD-F958-D8DAC06FE5EB}"/>
          </ac:grpSpMkLst>
        </pc:grpChg>
        <pc:grpChg chg="add mod">
          <ac:chgData name="Vitoria Machado Leão" userId="S::vitoria.leao@meioambiente.mg.gov.br::806bf926-f821-48a8-87d1-e6069d9193dc" providerId="AD" clId="Web-{7C82AFDE-8796-EA90-7465-C27484063B76}" dt="2025-08-28T15:57:25.775" v="1185" actId="1076"/>
          <ac:grpSpMkLst>
            <pc:docMk/>
            <pc:sldMk cId="4098950606" sldId="437"/>
            <ac:grpSpMk id="35" creationId="{58DF0C35-2624-2039-8D1B-70A416C58CB0}"/>
          </ac:grpSpMkLst>
        </pc:grpChg>
        <pc:picChg chg="add mod">
          <ac:chgData name="Vitoria Machado Leão" userId="S::vitoria.leao@meioambiente.mg.gov.br::806bf926-f821-48a8-87d1-e6069d9193dc" providerId="AD" clId="Web-{7C82AFDE-8796-EA90-7465-C27484063B76}" dt="2025-08-28T12:55:54.653" v="350" actId="1076"/>
          <ac:picMkLst>
            <pc:docMk/>
            <pc:sldMk cId="4098950606" sldId="437"/>
            <ac:picMk id="9" creationId="{841D0424-993C-2C67-978C-6FFE10E643B4}"/>
          </ac:picMkLst>
        </pc:picChg>
        <pc:picChg chg="add del mod">
          <ac:chgData name="Vitoria Machado Leão" userId="S::vitoria.leao@meioambiente.mg.gov.br::806bf926-f821-48a8-87d1-e6069d9193dc" providerId="AD" clId="Web-{7C82AFDE-8796-EA90-7465-C27484063B76}" dt="2025-08-28T12:55:30.512" v="347" actId="1076"/>
          <ac:picMkLst>
            <pc:docMk/>
            <pc:sldMk cId="4098950606" sldId="437"/>
            <ac:picMk id="11" creationId="{A1C91297-DE56-5A74-7AAE-3009A5919085}"/>
          </ac:picMkLst>
        </pc:picChg>
        <pc:picChg chg="add mod">
          <ac:chgData name="Vitoria Machado Leão" userId="S::vitoria.leao@meioambiente.mg.gov.br::806bf926-f821-48a8-87d1-e6069d9193dc" providerId="AD" clId="Web-{7C82AFDE-8796-EA90-7465-C27484063B76}" dt="2025-08-28T15:57:25.556" v="1183" actId="1076"/>
          <ac:picMkLst>
            <pc:docMk/>
            <pc:sldMk cId="4098950606" sldId="437"/>
            <ac:picMk id="15" creationId="{9110C786-A156-4B38-79E9-749F81AC25C2}"/>
          </ac:picMkLst>
        </pc:picChg>
        <pc:picChg chg="add mod">
          <ac:chgData name="Vitoria Machado Leão" userId="S::vitoria.leao@meioambiente.mg.gov.br::806bf926-f821-48a8-87d1-e6069d9193dc" providerId="AD" clId="Web-{7C82AFDE-8796-EA90-7465-C27484063B76}" dt="2025-08-28T12:53:37.151" v="341" actId="1076"/>
          <ac:picMkLst>
            <pc:docMk/>
            <pc:sldMk cId="4098950606" sldId="437"/>
            <ac:picMk id="22" creationId="{D5BF6882-D148-72A0-167A-D91CEEA3EFF8}"/>
          </ac:picMkLst>
        </pc:picChg>
        <pc:picChg chg="add mod topLvl">
          <ac:chgData name="Vitoria Machado Leão" userId="S::vitoria.leao@meioambiente.mg.gov.br::806bf926-f821-48a8-87d1-e6069d9193dc" providerId="AD" clId="Web-{7C82AFDE-8796-EA90-7465-C27484063B76}" dt="2025-08-28T12:57:55.579" v="361"/>
          <ac:picMkLst>
            <pc:docMk/>
            <pc:sldMk cId="4098950606" sldId="437"/>
            <ac:picMk id="25" creationId="{D5B98EF9-076A-3C93-F83A-23DD5C4DCD78}"/>
          </ac:picMkLst>
        </pc:picChg>
        <pc:picChg chg="add mod">
          <ac:chgData name="Vitoria Machado Leão" userId="S::vitoria.leao@meioambiente.mg.gov.br::806bf926-f821-48a8-87d1-e6069d9193dc" providerId="AD" clId="Web-{7C82AFDE-8796-EA90-7465-C27484063B76}" dt="2025-08-28T12:52:05.005" v="285" actId="1076"/>
          <ac:picMkLst>
            <pc:docMk/>
            <pc:sldMk cId="4098950606" sldId="437"/>
            <ac:picMk id="26" creationId="{203C300A-F9B6-8073-1662-2A350A82C38A}"/>
          </ac:picMkLst>
        </pc:picChg>
      </pc:sldChg>
      <pc:sldChg chg="delSp modSp add del ord replId">
        <pc:chgData name="Vitoria Machado Leão" userId="S::vitoria.leao@meioambiente.mg.gov.br::806bf926-f821-48a8-87d1-e6069d9193dc" providerId="AD" clId="Web-{7C82AFDE-8796-EA90-7465-C27484063B76}" dt="2025-08-28T15:55:49.194" v="1166"/>
        <pc:sldMkLst>
          <pc:docMk/>
          <pc:sldMk cId="683011878" sldId="438"/>
        </pc:sldMkLst>
      </pc:sldChg>
      <pc:sldChg chg="modSp add del replId">
        <pc:chgData name="Vitoria Machado Leão" userId="S::vitoria.leao@meioambiente.mg.gov.br::806bf926-f821-48a8-87d1-e6069d9193dc" providerId="AD" clId="Web-{7C82AFDE-8796-EA90-7465-C27484063B76}" dt="2025-08-28T15:30:11.266" v="850"/>
        <pc:sldMkLst>
          <pc:docMk/>
          <pc:sldMk cId="1739793654" sldId="438"/>
        </pc:sldMkLst>
      </pc:sldChg>
      <pc:sldChg chg="addSp delSp modSp add replId">
        <pc:chgData name="Vitoria Machado Leão" userId="S::vitoria.leao@meioambiente.mg.gov.br::806bf926-f821-48a8-87d1-e6069d9193dc" providerId="AD" clId="Web-{7C82AFDE-8796-EA90-7465-C27484063B76}" dt="2025-08-28T15:57:57.698" v="1199" actId="1076"/>
        <pc:sldMkLst>
          <pc:docMk/>
          <pc:sldMk cId="2799161171" sldId="439"/>
        </pc:sldMkLst>
        <pc:spChg chg="add mod">
          <ac:chgData name="Vitoria Machado Leão" userId="S::vitoria.leao@meioambiente.mg.gov.br::806bf926-f821-48a8-87d1-e6069d9193dc" providerId="AD" clId="Web-{7C82AFDE-8796-EA90-7465-C27484063B76}" dt="2025-08-28T15:57:57.636" v="1197" actId="1076"/>
          <ac:spMkLst>
            <pc:docMk/>
            <pc:sldMk cId="2799161171" sldId="439"/>
            <ac:spMk id="2" creationId="{A6E6BAC0-99BC-AA8B-CEEF-AA9552C7F297}"/>
          </ac:spMkLst>
        </pc:spChg>
        <pc:spChg chg="mod">
          <ac:chgData name="Vitoria Machado Leão" userId="S::vitoria.leao@meioambiente.mg.gov.br::806bf926-f821-48a8-87d1-e6069d9193dc" providerId="AD" clId="Web-{7C82AFDE-8796-EA90-7465-C27484063B76}" dt="2025-08-28T15:53:45.721" v="1139" actId="20577"/>
          <ac:spMkLst>
            <pc:docMk/>
            <pc:sldMk cId="2799161171" sldId="439"/>
            <ac:spMk id="4" creationId="{A657FE5F-026B-4B57-B0C7-B1B4FD7A06D0}"/>
          </ac:spMkLst>
        </pc:spChg>
        <pc:spChg chg="mod">
          <ac:chgData name="Vitoria Machado Leão" userId="S::vitoria.leao@meioambiente.mg.gov.br::806bf926-f821-48a8-87d1-e6069d9193dc" providerId="AD" clId="Web-{7C82AFDE-8796-EA90-7465-C27484063B76}" dt="2025-08-28T15:57:57.604" v="1196" actId="1076"/>
          <ac:spMkLst>
            <pc:docMk/>
            <pc:sldMk cId="2799161171" sldId="439"/>
            <ac:spMk id="5" creationId="{E198B4D6-03F9-A12A-E4E5-4D9DA8E2DB5E}"/>
          </ac:spMkLst>
        </pc:spChg>
        <pc:spChg chg="add mod">
          <ac:chgData name="Vitoria Machado Leão" userId="S::vitoria.leao@meioambiente.mg.gov.br::806bf926-f821-48a8-87d1-e6069d9193dc" providerId="AD" clId="Web-{7C82AFDE-8796-EA90-7465-C27484063B76}" dt="2025-08-28T15:57:57.667" v="1198" actId="1076"/>
          <ac:spMkLst>
            <pc:docMk/>
            <pc:sldMk cId="2799161171" sldId="439"/>
            <ac:spMk id="7" creationId="{0A043EF4-D81F-B912-F06F-FF1C5B73B473}"/>
          </ac:spMkLst>
        </pc:spChg>
        <pc:spChg chg="add mod">
          <ac:chgData name="Vitoria Machado Leão" userId="S::vitoria.leao@meioambiente.mg.gov.br::806bf926-f821-48a8-87d1-e6069d9193dc" providerId="AD" clId="Web-{7C82AFDE-8796-EA90-7465-C27484063B76}" dt="2025-08-28T15:57:57.698" v="1199" actId="1076"/>
          <ac:spMkLst>
            <pc:docMk/>
            <pc:sldMk cId="2799161171" sldId="439"/>
            <ac:spMk id="8" creationId="{40AA5C88-2007-39FF-8885-357EB2122476}"/>
          </ac:spMkLst>
        </pc:spChg>
      </pc:sldChg>
    </pc:docChg>
  </pc:docChgLst>
  <pc:docChgLst>
    <pc:chgData name="Caio Herman Teixeira de Oliveira" userId="S::caio.oliveira@meioambiente.mg.gov.br::880886e3-e7fa-47ff-a667-0e18cbdeabe7" providerId="AD" clId="Web-{0BAE4790-D979-8D74-817B-1070307F2331}"/>
    <pc:docChg chg="modSld">
      <pc:chgData name="Caio Herman Teixeira de Oliveira" userId="S::caio.oliveira@meioambiente.mg.gov.br::880886e3-e7fa-47ff-a667-0e18cbdeabe7" providerId="AD" clId="Web-{0BAE4790-D979-8D74-817B-1070307F2331}" dt="2025-08-21T16:16:30.300" v="22" actId="14100"/>
      <pc:docMkLst>
        <pc:docMk/>
      </pc:docMkLst>
      <pc:sldChg chg="addSp delSp modSp">
        <pc:chgData name="Caio Herman Teixeira de Oliveira" userId="S::caio.oliveira@meioambiente.mg.gov.br::880886e3-e7fa-47ff-a667-0e18cbdeabe7" providerId="AD" clId="Web-{0BAE4790-D979-8D74-817B-1070307F2331}" dt="2025-08-21T16:16:30.300" v="22" actId="14100"/>
        <pc:sldMkLst>
          <pc:docMk/>
          <pc:sldMk cId="2436000475" sldId="429"/>
        </pc:sldMkLst>
      </pc:sldChg>
    </pc:docChg>
  </pc:docChgLst>
  <pc:docChgLst>
    <pc:chgData name="Caio Herman Teixeira de Oliveira" userId="S::caio.oliveira@meioambiente.mg.gov.br::880886e3-e7fa-47ff-a667-0e18cbdeabe7" providerId="AD" clId="Web-{66667B54-B6DA-FEBE-A284-E98B8890EB42}"/>
    <pc:docChg chg="modSld">
      <pc:chgData name="Caio Herman Teixeira de Oliveira" userId="S::caio.oliveira@meioambiente.mg.gov.br::880886e3-e7fa-47ff-a667-0e18cbdeabe7" providerId="AD" clId="Web-{66667B54-B6DA-FEBE-A284-E98B8890EB42}" dt="2025-08-22T14:54:19.773" v="5" actId="1076"/>
      <pc:docMkLst>
        <pc:docMk/>
      </pc:docMkLst>
      <pc:sldChg chg="modSp">
        <pc:chgData name="Caio Herman Teixeira de Oliveira" userId="S::caio.oliveira@meioambiente.mg.gov.br::880886e3-e7fa-47ff-a667-0e18cbdeabe7" providerId="AD" clId="Web-{66667B54-B6DA-FEBE-A284-E98B8890EB42}" dt="2025-08-22T14:54:19.773" v="5" actId="1076"/>
        <pc:sldMkLst>
          <pc:docMk/>
          <pc:sldMk cId="1221324507" sldId="403"/>
        </pc:sldMkLst>
      </pc:sldChg>
    </pc:docChg>
  </pc:docChgLst>
  <pc:docChgLst>
    <pc:chgData name="Caio Herman Teixeira de Oliveira" userId="S::caio.oliveira@meioambiente.mg.gov.br::880886e3-e7fa-47ff-a667-0e18cbdeabe7" providerId="AD" clId="Web-{1884154B-2161-7736-31AC-32E33547B350}"/>
    <pc:docChg chg="modSld">
      <pc:chgData name="Caio Herman Teixeira de Oliveira" userId="S::caio.oliveira@meioambiente.mg.gov.br::880886e3-e7fa-47ff-a667-0e18cbdeabe7" providerId="AD" clId="Web-{1884154B-2161-7736-31AC-32E33547B350}" dt="2025-08-27T20:52:55.327" v="53" actId="20577"/>
      <pc:docMkLst>
        <pc:docMk/>
      </pc:docMkLst>
      <pc:sldChg chg="modSp">
        <pc:chgData name="Caio Herman Teixeira de Oliveira" userId="S::caio.oliveira@meioambiente.mg.gov.br::880886e3-e7fa-47ff-a667-0e18cbdeabe7" providerId="AD" clId="Web-{1884154B-2161-7736-31AC-32E33547B350}" dt="2025-08-27T20:12:51.597" v="40" actId="20577"/>
        <pc:sldMkLst>
          <pc:docMk/>
          <pc:sldMk cId="3521664704" sldId="389"/>
        </pc:sldMkLst>
        <pc:spChg chg="mod">
          <ac:chgData name="Caio Herman Teixeira de Oliveira" userId="S::caio.oliveira@meioambiente.mg.gov.br::880886e3-e7fa-47ff-a667-0e18cbdeabe7" providerId="AD" clId="Web-{1884154B-2161-7736-31AC-32E33547B350}" dt="2025-08-27T20:12:51.597" v="40" actId="20577"/>
          <ac:spMkLst>
            <pc:docMk/>
            <pc:sldMk cId="3521664704" sldId="389"/>
            <ac:spMk id="3" creationId="{65971D56-777F-0439-0FCA-94671ED41E1F}"/>
          </ac:spMkLst>
        </pc:spChg>
      </pc:sldChg>
      <pc:sldChg chg="modSp">
        <pc:chgData name="Caio Herman Teixeira de Oliveira" userId="S::caio.oliveira@meioambiente.mg.gov.br::880886e3-e7fa-47ff-a667-0e18cbdeabe7" providerId="AD" clId="Web-{1884154B-2161-7736-31AC-32E33547B350}" dt="2025-08-27T20:52:55.327" v="53" actId="20577"/>
        <pc:sldMkLst>
          <pc:docMk/>
          <pc:sldMk cId="591762677" sldId="418"/>
        </pc:sldMkLst>
        <pc:graphicFrameChg chg="modGraphic">
          <ac:chgData name="Caio Herman Teixeira de Oliveira" userId="S::caio.oliveira@meioambiente.mg.gov.br::880886e3-e7fa-47ff-a667-0e18cbdeabe7" providerId="AD" clId="Web-{1884154B-2161-7736-31AC-32E33547B350}" dt="2025-08-27T20:52:55.327" v="53" actId="20577"/>
          <ac:graphicFrameMkLst>
            <pc:docMk/>
            <pc:sldMk cId="591762677" sldId="418"/>
            <ac:graphicFrameMk id="5" creationId="{5A8D0ADD-5984-7A06-2988-F703F70CE8B0}"/>
          </ac:graphicFrameMkLst>
        </pc:graphicFrameChg>
      </pc:sldChg>
    </pc:docChg>
  </pc:docChgLst>
  <pc:docChgLst>
    <pc:chgData name="Vitoria Machado Leão" userId="S::vitoria.leao@meioambiente.mg.gov.br::806bf926-f821-48a8-87d1-e6069d9193dc" providerId="AD" clId="Web-{CB281DC8-8537-5C3E-1E82-FA4F27EF9C9A}"/>
    <pc:docChg chg="addSld modSld modSection">
      <pc:chgData name="Vitoria Machado Leão" userId="S::vitoria.leao@meioambiente.mg.gov.br::806bf926-f821-48a8-87d1-e6069d9193dc" providerId="AD" clId="Web-{CB281DC8-8537-5C3E-1E82-FA4F27EF9C9A}" dt="2025-08-18T16:01:51.606" v="739" actId="1076"/>
      <pc:docMkLst>
        <pc:docMk/>
      </pc:docMkLst>
      <pc:sldChg chg="addSp delSp modSp">
        <pc:chgData name="Vitoria Machado Leão" userId="S::vitoria.leao@meioambiente.mg.gov.br::806bf926-f821-48a8-87d1-e6069d9193dc" providerId="AD" clId="Web-{CB281DC8-8537-5C3E-1E82-FA4F27EF9C9A}" dt="2025-08-18T13:30:04.889" v="22" actId="14100"/>
        <pc:sldMkLst>
          <pc:docMk/>
          <pc:sldMk cId="206854646" sldId="397"/>
        </pc:sldMkLst>
      </pc:sldChg>
      <pc:sldChg chg="addSp delSp modSp">
        <pc:chgData name="Vitoria Machado Leão" userId="S::vitoria.leao@meioambiente.mg.gov.br::806bf926-f821-48a8-87d1-e6069d9193dc" providerId="AD" clId="Web-{CB281DC8-8537-5C3E-1E82-FA4F27EF9C9A}" dt="2025-08-18T15:41:48.479" v="553"/>
        <pc:sldMkLst>
          <pc:docMk/>
          <pc:sldMk cId="1273134242" sldId="399"/>
        </pc:sldMkLst>
      </pc:sldChg>
      <pc:sldChg chg="modSp">
        <pc:chgData name="Vitoria Machado Leão" userId="S::vitoria.leao@meioambiente.mg.gov.br::806bf926-f821-48a8-87d1-e6069d9193dc" providerId="AD" clId="Web-{CB281DC8-8537-5C3E-1E82-FA4F27EF9C9A}" dt="2025-08-18T14:13:11.045" v="120" actId="1076"/>
        <pc:sldMkLst>
          <pc:docMk/>
          <pc:sldMk cId="789084087" sldId="407"/>
        </pc:sldMkLst>
      </pc:sldChg>
      <pc:sldChg chg="addSp delSp modSp add replId">
        <pc:chgData name="Vitoria Machado Leão" userId="S::vitoria.leao@meioambiente.mg.gov.br::806bf926-f821-48a8-87d1-e6069d9193dc" providerId="AD" clId="Web-{CB281DC8-8537-5C3E-1E82-FA4F27EF9C9A}" dt="2025-08-18T13:44:41.007" v="114" actId="20577"/>
        <pc:sldMkLst>
          <pc:docMk/>
          <pc:sldMk cId="2613621322" sldId="420"/>
        </pc:sldMkLst>
      </pc:sldChg>
      <pc:sldChg chg="addSp delSp modSp add replId">
        <pc:chgData name="Vitoria Machado Leão" userId="S::vitoria.leao@meioambiente.mg.gov.br::806bf926-f821-48a8-87d1-e6069d9193dc" providerId="AD" clId="Web-{CB281DC8-8537-5C3E-1E82-FA4F27EF9C9A}" dt="2025-08-18T15:11:33.515" v="435" actId="14100"/>
        <pc:sldMkLst>
          <pc:docMk/>
          <pc:sldMk cId="4243930205" sldId="421"/>
        </pc:sldMkLst>
        <pc:spChg chg="mod">
          <ac:chgData name="Vitoria Machado Leão" userId="S::vitoria.leao@meioambiente.mg.gov.br::806bf926-f821-48a8-87d1-e6069d9193dc" providerId="AD" clId="Web-{CB281DC8-8537-5C3E-1E82-FA4F27EF9C9A}" dt="2025-08-18T15:08:42.399" v="415" actId="20577"/>
          <ac:spMkLst>
            <pc:docMk/>
            <pc:sldMk cId="4243930205" sldId="421"/>
            <ac:spMk id="12" creationId="{5139F6E7-9DCB-62F3-80E9-8D9A5D81122B}"/>
          </ac:spMkLst>
        </pc:spChg>
        <pc:graphicFrameChg chg="add mod modGraphic">
          <ac:chgData name="Vitoria Machado Leão" userId="S::vitoria.leao@meioambiente.mg.gov.br::806bf926-f821-48a8-87d1-e6069d9193dc" providerId="AD" clId="Web-{CB281DC8-8537-5C3E-1E82-FA4F27EF9C9A}" dt="2025-08-18T15:11:33.515" v="435" actId="14100"/>
          <ac:graphicFrameMkLst>
            <pc:docMk/>
            <pc:sldMk cId="4243930205" sldId="421"/>
            <ac:graphicFrameMk id="146" creationId="{AF730200-4811-8063-BF2C-2A4A2FA2D0A7}"/>
          </ac:graphicFrameMkLst>
        </pc:graphicFrameChg>
        <pc:picChg chg="add mod">
          <ac:chgData name="Vitoria Machado Leão" userId="S::vitoria.leao@meioambiente.mg.gov.br::806bf926-f821-48a8-87d1-e6069d9193dc" providerId="AD" clId="Web-{CB281DC8-8537-5C3E-1E82-FA4F27EF9C9A}" dt="2025-08-18T15:06:23.534" v="403" actId="1076"/>
          <ac:picMkLst>
            <pc:docMk/>
            <pc:sldMk cId="4243930205" sldId="421"/>
            <ac:picMk id="2478" creationId="{106EE67D-7AB5-9B07-9037-BC0A88859915}"/>
          </ac:picMkLst>
        </pc:picChg>
      </pc:sldChg>
      <pc:sldChg chg="addSp delSp modSp add replId">
        <pc:chgData name="Vitoria Machado Leão" userId="S::vitoria.leao@meioambiente.mg.gov.br::806bf926-f821-48a8-87d1-e6069d9193dc" providerId="AD" clId="Web-{CB281DC8-8537-5C3E-1E82-FA4F27EF9C9A}" dt="2025-08-18T15:27:55.133" v="548" actId="1076"/>
        <pc:sldMkLst>
          <pc:docMk/>
          <pc:sldMk cId="964995613" sldId="422"/>
        </pc:sldMkLst>
        <pc:spChg chg="mod">
          <ac:chgData name="Vitoria Machado Leão" userId="S::vitoria.leao@meioambiente.mg.gov.br::806bf926-f821-48a8-87d1-e6069d9193dc" providerId="AD" clId="Web-{CB281DC8-8537-5C3E-1E82-FA4F27EF9C9A}" dt="2025-08-18T15:17:13.342" v="450" actId="20577"/>
          <ac:spMkLst>
            <pc:docMk/>
            <pc:sldMk cId="964995613" sldId="422"/>
            <ac:spMk id="12" creationId="{EA14F219-8F8E-B702-F3A2-7B6D7EEDAF67}"/>
          </ac:spMkLst>
        </pc:spChg>
        <pc:spChg chg="add mod">
          <ac:chgData name="Vitoria Machado Leão" userId="S::vitoria.leao@meioambiente.mg.gov.br::806bf926-f821-48a8-87d1-e6069d9193dc" providerId="AD" clId="Web-{CB281DC8-8537-5C3E-1E82-FA4F27EF9C9A}" dt="2025-08-18T15:27:55.133" v="548" actId="1076"/>
          <ac:spMkLst>
            <pc:docMk/>
            <pc:sldMk cId="964995613" sldId="422"/>
            <ac:spMk id="51" creationId="{E314C5CD-A437-7C3F-162D-01F64F4C702A}"/>
          </ac:spMkLst>
        </pc:spChg>
        <pc:spChg chg="add mod">
          <ac:chgData name="Vitoria Machado Leão" userId="S::vitoria.leao@meioambiente.mg.gov.br::806bf926-f821-48a8-87d1-e6069d9193dc" providerId="AD" clId="Web-{CB281DC8-8537-5C3E-1E82-FA4F27EF9C9A}" dt="2025-08-18T15:27:55.133" v="547" actId="1076"/>
          <ac:spMkLst>
            <pc:docMk/>
            <pc:sldMk cId="964995613" sldId="422"/>
            <ac:spMk id="52" creationId="{9B45DD1A-E4E8-BE80-9B93-B370A04E8100}"/>
          </ac:spMkLst>
        </pc:spChg>
        <pc:picChg chg="add del mod">
          <ac:chgData name="Vitoria Machado Leão" userId="S::vitoria.leao@meioambiente.mg.gov.br::806bf926-f821-48a8-87d1-e6069d9193dc" providerId="AD" clId="Web-{CB281DC8-8537-5C3E-1E82-FA4F27EF9C9A}" dt="2025-08-18T15:27:55.133" v="546" actId="1076"/>
          <ac:picMkLst>
            <pc:docMk/>
            <pc:sldMk cId="964995613" sldId="422"/>
            <ac:picMk id="56" creationId="{8397B0E3-51BB-9DE7-28C4-EC6B4E6348E5}"/>
          </ac:picMkLst>
        </pc:picChg>
        <pc:picChg chg="add mod">
          <ac:chgData name="Vitoria Machado Leão" userId="S::vitoria.leao@meioambiente.mg.gov.br::806bf926-f821-48a8-87d1-e6069d9193dc" providerId="AD" clId="Web-{CB281DC8-8537-5C3E-1E82-FA4F27EF9C9A}" dt="2025-08-18T15:27:55.133" v="545" actId="1076"/>
          <ac:picMkLst>
            <pc:docMk/>
            <pc:sldMk cId="964995613" sldId="422"/>
            <ac:picMk id="57" creationId="{142CD7DE-5FDD-10FD-4681-E3985179F76F}"/>
          </ac:picMkLst>
        </pc:picChg>
      </pc:sldChg>
      <pc:sldChg chg="add replId">
        <pc:chgData name="Vitoria Machado Leão" userId="S::vitoria.leao@meioambiente.mg.gov.br::806bf926-f821-48a8-87d1-e6069d9193dc" providerId="AD" clId="Web-{CB281DC8-8537-5C3E-1E82-FA4F27EF9C9A}" dt="2025-08-18T15:14:13.584" v="442"/>
        <pc:sldMkLst>
          <pc:docMk/>
          <pc:sldMk cId="3747130169" sldId="423"/>
        </pc:sldMkLst>
      </pc:sldChg>
      <pc:sldChg chg="addSp delSp modSp add replId">
        <pc:chgData name="Vitoria Machado Leão" userId="S::vitoria.leao@meioambiente.mg.gov.br::806bf926-f821-48a8-87d1-e6069d9193dc" providerId="AD" clId="Web-{CB281DC8-8537-5C3E-1E82-FA4F27EF9C9A}" dt="2025-08-18T16:01:51.606" v="739" actId="1076"/>
        <pc:sldMkLst>
          <pc:docMk/>
          <pc:sldMk cId="1828375375" sldId="424"/>
        </pc:sldMkLst>
      </pc:sldChg>
    </pc:docChg>
  </pc:docChgLst>
  <pc:docChgLst>
    <pc:chgData name="Vitoria Machado Leão" userId="S::vitoria.leao@meioambiente.mg.gov.br::806bf926-f821-48a8-87d1-e6069d9193dc" providerId="AD" clId="Web-{70D3B0E3-F8B8-608F-C0FE-EB9D9B6E8BB4}"/>
    <pc:docChg chg="modSld">
      <pc:chgData name="Vitoria Machado Leão" userId="S::vitoria.leao@meioambiente.mg.gov.br::806bf926-f821-48a8-87d1-e6069d9193dc" providerId="AD" clId="Web-{70D3B0E3-F8B8-608F-C0FE-EB9D9B6E8BB4}" dt="2025-08-29T18:07:58.826" v="75" actId="20577"/>
      <pc:docMkLst>
        <pc:docMk/>
      </pc:docMkLst>
      <pc:sldChg chg="addSp modSp">
        <pc:chgData name="Vitoria Machado Leão" userId="S::vitoria.leao@meioambiente.mg.gov.br::806bf926-f821-48a8-87d1-e6069d9193dc" providerId="AD" clId="Web-{70D3B0E3-F8B8-608F-C0FE-EB9D9B6E8BB4}" dt="2025-08-29T18:07:19.591" v="73" actId="1076"/>
        <pc:sldMkLst>
          <pc:docMk/>
          <pc:sldMk cId="4199470095" sldId="414"/>
        </pc:sldMkLst>
        <pc:picChg chg="add mod">
          <ac:chgData name="Vitoria Machado Leão" userId="S::vitoria.leao@meioambiente.mg.gov.br::806bf926-f821-48a8-87d1-e6069d9193dc" providerId="AD" clId="Web-{70D3B0E3-F8B8-608F-C0FE-EB9D9B6E8BB4}" dt="2025-08-29T18:07:19.591" v="73" actId="1076"/>
          <ac:picMkLst>
            <pc:docMk/>
            <pc:sldMk cId="4199470095" sldId="414"/>
            <ac:picMk id="8" creationId="{8AE93852-C940-AE96-BF64-7DF9D2C4F26A}"/>
          </ac:picMkLst>
        </pc:picChg>
      </pc:sldChg>
      <pc:sldChg chg="modSp">
        <pc:chgData name="Vitoria Machado Leão" userId="S::vitoria.leao@meioambiente.mg.gov.br::806bf926-f821-48a8-87d1-e6069d9193dc" providerId="AD" clId="Web-{70D3B0E3-F8B8-608F-C0FE-EB9D9B6E8BB4}" dt="2025-08-29T18:07:58.826" v="75" actId="20577"/>
        <pc:sldMkLst>
          <pc:docMk/>
          <pc:sldMk cId="3511220034" sldId="416"/>
        </pc:sldMkLst>
        <pc:spChg chg="mod">
          <ac:chgData name="Vitoria Machado Leão" userId="S::vitoria.leao@meioambiente.mg.gov.br::806bf926-f821-48a8-87d1-e6069d9193dc" providerId="AD" clId="Web-{70D3B0E3-F8B8-608F-C0FE-EB9D9B6E8BB4}" dt="2025-08-29T18:07:58.826" v="75" actId="20577"/>
          <ac:spMkLst>
            <pc:docMk/>
            <pc:sldMk cId="3511220034" sldId="416"/>
            <ac:spMk id="13" creationId="{7C5B9711-B9A0-ACBD-45F0-0F1C6F86CBC0}"/>
          </ac:spMkLst>
        </pc:spChg>
      </pc:sldChg>
      <pc:sldChg chg="addSp delSp modSp">
        <pc:chgData name="Vitoria Machado Leão" userId="S::vitoria.leao@meioambiente.mg.gov.br::806bf926-f821-48a8-87d1-e6069d9193dc" providerId="AD" clId="Web-{70D3B0E3-F8B8-608F-C0FE-EB9D9B6E8BB4}" dt="2025-08-29T18:04:06.103" v="69" actId="1076"/>
        <pc:sldMkLst>
          <pc:docMk/>
          <pc:sldMk cId="2799161171" sldId="439"/>
        </pc:sldMkLst>
        <pc:spChg chg="mod">
          <ac:chgData name="Vitoria Machado Leão" userId="S::vitoria.leao@meioambiente.mg.gov.br::806bf926-f821-48a8-87d1-e6069d9193dc" providerId="AD" clId="Web-{70D3B0E3-F8B8-608F-C0FE-EB9D9B6E8BB4}" dt="2025-08-29T17:57:14.867" v="45" actId="1076"/>
          <ac:spMkLst>
            <pc:docMk/>
            <pc:sldMk cId="2799161171" sldId="439"/>
            <ac:spMk id="2" creationId="{A6E6BAC0-99BC-AA8B-CEEF-AA9552C7F297}"/>
          </ac:spMkLst>
        </pc:spChg>
        <pc:spChg chg="mod">
          <ac:chgData name="Vitoria Machado Leão" userId="S::vitoria.leao@meioambiente.mg.gov.br::806bf926-f821-48a8-87d1-e6069d9193dc" providerId="AD" clId="Web-{70D3B0E3-F8B8-608F-C0FE-EB9D9B6E8BB4}" dt="2025-08-29T17:57:14.836" v="44" actId="1076"/>
          <ac:spMkLst>
            <pc:docMk/>
            <pc:sldMk cId="2799161171" sldId="439"/>
            <ac:spMk id="5" creationId="{E198B4D6-03F9-A12A-E4E5-4D9DA8E2DB5E}"/>
          </ac:spMkLst>
        </pc:spChg>
        <pc:spChg chg="mod">
          <ac:chgData name="Vitoria Machado Leão" userId="S::vitoria.leao@meioambiente.mg.gov.br::806bf926-f821-48a8-87d1-e6069d9193dc" providerId="AD" clId="Web-{70D3B0E3-F8B8-608F-C0FE-EB9D9B6E8BB4}" dt="2025-08-29T17:57:14.883" v="46" actId="1076"/>
          <ac:spMkLst>
            <pc:docMk/>
            <pc:sldMk cId="2799161171" sldId="439"/>
            <ac:spMk id="7" creationId="{0A043EF4-D81F-B912-F06F-FF1C5B73B473}"/>
          </ac:spMkLst>
        </pc:spChg>
        <pc:spChg chg="mod">
          <ac:chgData name="Vitoria Machado Leão" userId="S::vitoria.leao@meioambiente.mg.gov.br::806bf926-f821-48a8-87d1-e6069d9193dc" providerId="AD" clId="Web-{70D3B0E3-F8B8-608F-C0FE-EB9D9B6E8BB4}" dt="2025-08-29T17:57:14.914" v="47" actId="1076"/>
          <ac:spMkLst>
            <pc:docMk/>
            <pc:sldMk cId="2799161171" sldId="439"/>
            <ac:spMk id="8" creationId="{40AA5C88-2007-39FF-8885-357EB2122476}"/>
          </ac:spMkLst>
        </pc:spChg>
        <pc:picChg chg="add mod modCrop">
          <ac:chgData name="Vitoria Machado Leão" userId="S::vitoria.leao@meioambiente.mg.gov.br::806bf926-f821-48a8-87d1-e6069d9193dc" providerId="AD" clId="Web-{70D3B0E3-F8B8-608F-C0FE-EB9D9B6E8BB4}" dt="2025-08-29T17:51:47.106" v="27"/>
          <ac:picMkLst>
            <pc:docMk/>
            <pc:sldMk cId="2799161171" sldId="439"/>
            <ac:picMk id="6" creationId="{C78BD962-05EF-210B-6E55-D504F47AC0C2}"/>
          </ac:picMkLst>
        </pc:picChg>
        <pc:picChg chg="add mod">
          <ac:chgData name="Vitoria Machado Leão" userId="S::vitoria.leao@meioambiente.mg.gov.br::806bf926-f821-48a8-87d1-e6069d9193dc" providerId="AD" clId="Web-{70D3B0E3-F8B8-608F-C0FE-EB9D9B6E8BB4}" dt="2025-08-29T18:04:06.103" v="69" actId="1076"/>
          <ac:picMkLst>
            <pc:docMk/>
            <pc:sldMk cId="2799161171" sldId="439"/>
            <ac:picMk id="9" creationId="{BE40996D-1A2E-63DE-6A60-E71AFCA31843}"/>
          </ac:picMkLst>
        </pc:picChg>
        <pc:picChg chg="add mod modCrop">
          <ac:chgData name="Vitoria Machado Leão" userId="S::vitoria.leao@meioambiente.mg.gov.br::806bf926-f821-48a8-87d1-e6069d9193dc" providerId="AD" clId="Web-{70D3B0E3-F8B8-608F-C0FE-EB9D9B6E8BB4}" dt="2025-08-29T18:04:04.537" v="68" actId="1076"/>
          <ac:picMkLst>
            <pc:docMk/>
            <pc:sldMk cId="2799161171" sldId="439"/>
            <ac:picMk id="10" creationId="{1AC66925-90CC-4DC1-887B-1317BEC971F8}"/>
          </ac:picMkLst>
        </pc:picChg>
        <pc:picChg chg="add mod modCrop">
          <ac:chgData name="Vitoria Machado Leão" userId="S::vitoria.leao@meioambiente.mg.gov.br::806bf926-f821-48a8-87d1-e6069d9193dc" providerId="AD" clId="Web-{70D3B0E3-F8B8-608F-C0FE-EB9D9B6E8BB4}" dt="2025-08-29T18:03:56.537" v="66" actId="1076"/>
          <ac:picMkLst>
            <pc:docMk/>
            <pc:sldMk cId="2799161171" sldId="439"/>
            <ac:picMk id="12" creationId="{01A2B0AB-D87B-8075-5447-F7DA991B07E0}"/>
          </ac:picMkLst>
        </pc:picChg>
      </pc:sldChg>
    </pc:docChg>
  </pc:docChgLst>
  <pc:docChgLst>
    <pc:chgData name="Vitoria Machado Leão" userId="S::vitoria.leao@meioambiente.mg.gov.br::806bf926-f821-48a8-87d1-e6069d9193dc" providerId="AD" clId="Web-{19DC0556-7148-63AC-75BC-5616E01A06BA}"/>
    <pc:docChg chg="addSld delSld modSld modSection">
      <pc:chgData name="Vitoria Machado Leão" userId="S::vitoria.leao@meioambiente.mg.gov.br::806bf926-f821-48a8-87d1-e6069d9193dc" providerId="AD" clId="Web-{19DC0556-7148-63AC-75BC-5616E01A06BA}" dt="2025-08-21T19:42:45.645" v="325" actId="20577"/>
      <pc:docMkLst>
        <pc:docMk/>
      </pc:docMkLst>
      <pc:sldChg chg="addSp delSp modSp">
        <pc:chgData name="Vitoria Machado Leão" userId="S::vitoria.leao@meioambiente.mg.gov.br::806bf926-f821-48a8-87d1-e6069d9193dc" providerId="AD" clId="Web-{19DC0556-7148-63AC-75BC-5616E01A06BA}" dt="2025-08-21T19:42:45.645" v="325" actId="20577"/>
        <pc:sldMkLst>
          <pc:docMk/>
          <pc:sldMk cId="206854646" sldId="397"/>
        </pc:sldMkLst>
        <pc:spChg chg="mod">
          <ac:chgData name="Vitoria Machado Leão" userId="S::vitoria.leao@meioambiente.mg.gov.br::806bf926-f821-48a8-87d1-e6069d9193dc" providerId="AD" clId="Web-{19DC0556-7148-63AC-75BC-5616E01A06BA}" dt="2025-08-21T19:42:45.645" v="325" actId="20577"/>
          <ac:spMkLst>
            <pc:docMk/>
            <pc:sldMk cId="206854646" sldId="397"/>
            <ac:spMk id="3" creationId="{C3001566-2F53-8204-2CB8-81E89FBDD01E}"/>
          </ac:spMkLst>
        </pc:spChg>
        <pc:picChg chg="add mod">
          <ac:chgData name="Vitoria Machado Leão" userId="S::vitoria.leao@meioambiente.mg.gov.br::806bf926-f821-48a8-87d1-e6069d9193dc" providerId="AD" clId="Web-{19DC0556-7148-63AC-75BC-5616E01A06BA}" dt="2025-08-21T19:39:17.951" v="323" actId="1076"/>
          <ac:picMkLst>
            <pc:docMk/>
            <pc:sldMk cId="206854646" sldId="397"/>
            <ac:picMk id="22" creationId="{474DAB0E-5310-1E1F-2B40-5AA41466EB71}"/>
          </ac:picMkLst>
        </pc:picChg>
      </pc:sldChg>
      <pc:sldChg chg="del">
        <pc:chgData name="Vitoria Machado Leão" userId="S::vitoria.leao@meioambiente.mg.gov.br::806bf926-f821-48a8-87d1-e6069d9193dc" providerId="AD" clId="Web-{19DC0556-7148-63AC-75BC-5616E01A06BA}" dt="2025-08-21T17:50:37.484" v="0"/>
        <pc:sldMkLst>
          <pc:docMk/>
          <pc:sldMk cId="1273134242" sldId="399"/>
        </pc:sldMkLst>
      </pc:sldChg>
      <pc:sldChg chg="addSp delSp modSp add del replId">
        <pc:chgData name="Vitoria Machado Leão" userId="S::vitoria.leao@meioambiente.mg.gov.br::806bf926-f821-48a8-87d1-e6069d9193dc" providerId="AD" clId="Web-{19DC0556-7148-63AC-75BC-5616E01A06BA}" dt="2025-08-21T19:41:16.142" v="324"/>
        <pc:sldMkLst>
          <pc:docMk/>
          <pc:sldMk cId="2330642943" sldId="434"/>
        </pc:sldMkLst>
      </pc:sldChg>
      <pc:sldChg chg="addSp delSp modSp add del replId">
        <pc:chgData name="Vitoria Machado Leão" userId="S::vitoria.leao@meioambiente.mg.gov.br::806bf926-f821-48a8-87d1-e6069d9193dc" providerId="AD" clId="Web-{19DC0556-7148-63AC-75BC-5616E01A06BA}" dt="2025-08-21T18:52:20.207" v="240"/>
        <pc:sldMkLst>
          <pc:docMk/>
          <pc:sldMk cId="1383227597" sldId="435"/>
        </pc:sldMkLst>
      </pc:sldChg>
      <pc:sldChg chg="delSp add del replId">
        <pc:chgData name="Vitoria Machado Leão" userId="S::vitoria.leao@meioambiente.mg.gov.br::806bf926-f821-48a8-87d1-e6069d9193dc" providerId="AD" clId="Web-{19DC0556-7148-63AC-75BC-5616E01A06BA}" dt="2025-08-21T18:51:33.331" v="233"/>
        <pc:sldMkLst>
          <pc:docMk/>
          <pc:sldMk cId="3676977050" sldId="435"/>
        </pc:sldMkLst>
      </pc:sldChg>
    </pc:docChg>
  </pc:docChgLst>
  <pc:docChgLst>
    <pc:chgData name="Vitoria Machado Leão" userId="S::vitoria.leao@meioambiente.mg.gov.br::806bf926-f821-48a8-87d1-e6069d9193dc" providerId="AD" clId="Web-{B2E3D234-CD40-E3E3-8DEF-C2D3182167CE}"/>
    <pc:docChg chg="addSld delSld modSld modSection">
      <pc:chgData name="Vitoria Machado Leão" userId="S::vitoria.leao@meioambiente.mg.gov.br::806bf926-f821-48a8-87d1-e6069d9193dc" providerId="AD" clId="Web-{B2E3D234-CD40-E3E3-8DEF-C2D3182167CE}" dt="2025-08-19T22:49:21.880" v="952" actId="1076"/>
      <pc:docMkLst>
        <pc:docMk/>
      </pc:docMkLst>
      <pc:sldChg chg="addSp delSp modSp">
        <pc:chgData name="Vitoria Machado Leão" userId="S::vitoria.leao@meioambiente.mg.gov.br::806bf926-f821-48a8-87d1-e6069d9193dc" providerId="AD" clId="Web-{B2E3D234-CD40-E3E3-8DEF-C2D3182167CE}" dt="2025-08-19T19:53:13.196" v="228" actId="1076"/>
        <pc:sldMkLst>
          <pc:docMk/>
          <pc:sldMk cId="3521664704" sldId="389"/>
        </pc:sldMkLst>
        <pc:spChg chg="add mod">
          <ac:chgData name="Vitoria Machado Leão" userId="S::vitoria.leao@meioambiente.mg.gov.br::806bf926-f821-48a8-87d1-e6069d9193dc" providerId="AD" clId="Web-{B2E3D234-CD40-E3E3-8DEF-C2D3182167CE}" dt="2025-08-19T19:52:54.633" v="226" actId="20577"/>
          <ac:spMkLst>
            <pc:docMk/>
            <pc:sldMk cId="3521664704" sldId="389"/>
            <ac:spMk id="5" creationId="{08ECD9F2-6924-6986-A2E2-B6E63AA70D3F}"/>
          </ac:spMkLst>
        </pc:spChg>
        <pc:spChg chg="mod">
          <ac:chgData name="Vitoria Machado Leão" userId="S::vitoria.leao@meioambiente.mg.gov.br::806bf926-f821-48a8-87d1-e6069d9193dc" providerId="AD" clId="Web-{B2E3D234-CD40-E3E3-8DEF-C2D3182167CE}" dt="2025-08-19T19:52:10.459" v="215" actId="1076"/>
          <ac:spMkLst>
            <pc:docMk/>
            <pc:sldMk cId="3521664704" sldId="389"/>
            <ac:spMk id="21" creationId="{686A0F69-726D-B482-6FCC-12038F82AF50}"/>
          </ac:spMkLst>
        </pc:spChg>
        <pc:spChg chg="mod">
          <ac:chgData name="Vitoria Machado Leão" userId="S::vitoria.leao@meioambiente.mg.gov.br::806bf926-f821-48a8-87d1-e6069d9193dc" providerId="AD" clId="Web-{B2E3D234-CD40-E3E3-8DEF-C2D3182167CE}" dt="2025-08-19T19:50:05.516" v="206" actId="1076"/>
          <ac:spMkLst>
            <pc:docMk/>
            <pc:sldMk cId="3521664704" sldId="389"/>
            <ac:spMk id="22" creationId="{A4914FBE-3500-3032-CEAC-4D587C112804}"/>
          </ac:spMkLst>
        </pc:spChg>
        <pc:picChg chg="add mod modCrop">
          <ac:chgData name="Vitoria Machado Leão" userId="S::vitoria.leao@meioambiente.mg.gov.br::806bf926-f821-48a8-87d1-e6069d9193dc" providerId="AD" clId="Web-{B2E3D234-CD40-E3E3-8DEF-C2D3182167CE}" dt="2025-08-19T19:52:06.162" v="214"/>
          <ac:picMkLst>
            <pc:docMk/>
            <pc:sldMk cId="3521664704" sldId="389"/>
            <ac:picMk id="2" creationId="{6D002BC1-682C-4AB2-F416-0C1F3AA69FB7}"/>
          </ac:picMkLst>
        </pc:picChg>
      </pc:sldChg>
      <pc:sldChg chg="addSp delSp modSp">
        <pc:chgData name="Vitoria Machado Leão" userId="S::vitoria.leao@meioambiente.mg.gov.br::806bf926-f821-48a8-87d1-e6069d9193dc" providerId="AD" clId="Web-{B2E3D234-CD40-E3E3-8DEF-C2D3182167CE}" dt="2025-08-19T20:59:49.048" v="670"/>
        <pc:sldMkLst>
          <pc:docMk/>
          <pc:sldMk cId="2802882798" sldId="390"/>
        </pc:sldMkLst>
      </pc:sldChg>
      <pc:sldChg chg="addSp delSp modSp">
        <pc:chgData name="Vitoria Machado Leão" userId="S::vitoria.leao@meioambiente.mg.gov.br::806bf926-f821-48a8-87d1-e6069d9193dc" providerId="AD" clId="Web-{B2E3D234-CD40-E3E3-8DEF-C2D3182167CE}" dt="2025-08-19T22:49:21.880" v="952" actId="1076"/>
        <pc:sldMkLst>
          <pc:docMk/>
          <pc:sldMk cId="3258612188" sldId="394"/>
        </pc:sldMkLst>
        <pc:spChg chg="mod">
          <ac:chgData name="Vitoria Machado Leão" userId="S::vitoria.leao@meioambiente.mg.gov.br::806bf926-f821-48a8-87d1-e6069d9193dc" providerId="AD" clId="Web-{B2E3D234-CD40-E3E3-8DEF-C2D3182167CE}" dt="2025-08-19T22:48:52.723" v="946" actId="20577"/>
          <ac:spMkLst>
            <pc:docMk/>
            <pc:sldMk cId="3258612188" sldId="394"/>
            <ac:spMk id="25" creationId="{CC0BF679-C0B0-FB02-7428-D8199FFDDB7B}"/>
          </ac:spMkLst>
        </pc:spChg>
        <pc:grpChg chg="add">
          <ac:chgData name="Vitoria Machado Leão" userId="S::vitoria.leao@meioambiente.mg.gov.br::806bf926-f821-48a8-87d1-e6069d9193dc" providerId="AD" clId="Web-{B2E3D234-CD40-E3E3-8DEF-C2D3182167CE}" dt="2025-08-19T20:21:44.316" v="438"/>
          <ac:grpSpMkLst>
            <pc:docMk/>
            <pc:sldMk cId="3258612188" sldId="394"/>
            <ac:grpSpMk id="70" creationId="{21113E09-4415-7B9F-9882-958A40EDFD97}"/>
          </ac:grpSpMkLst>
        </pc:grpChg>
        <pc:graphicFrameChg chg="mod modGraphic">
          <ac:chgData name="Vitoria Machado Leão" userId="S::vitoria.leao@meioambiente.mg.gov.br::806bf926-f821-48a8-87d1-e6069d9193dc" providerId="AD" clId="Web-{B2E3D234-CD40-E3E3-8DEF-C2D3182167CE}" dt="2025-08-19T22:49:21.880" v="952" actId="1076"/>
          <ac:graphicFrameMkLst>
            <pc:docMk/>
            <pc:sldMk cId="3258612188" sldId="394"/>
            <ac:graphicFrameMk id="14" creationId="{F05C9375-F9DA-97EF-4871-EAFC488C2594}"/>
          </ac:graphicFrameMkLst>
        </pc:graphicFrameChg>
        <pc:picChg chg="add mod">
          <ac:chgData name="Vitoria Machado Leão" userId="S::vitoria.leao@meioambiente.mg.gov.br::806bf926-f821-48a8-87d1-e6069d9193dc" providerId="AD" clId="Web-{B2E3D234-CD40-E3E3-8DEF-C2D3182167CE}" dt="2025-08-19T19:28:39.442" v="121" actId="14100"/>
          <ac:picMkLst>
            <pc:docMk/>
            <pc:sldMk cId="3258612188" sldId="394"/>
            <ac:picMk id="42" creationId="{B69F8810-89BD-13EC-F6E1-F9E55824EE22}"/>
          </ac:picMkLst>
        </pc:picChg>
        <pc:picChg chg="add mod">
          <ac:chgData name="Vitoria Machado Leão" userId="S::vitoria.leao@meioambiente.mg.gov.br::806bf926-f821-48a8-87d1-e6069d9193dc" providerId="AD" clId="Web-{B2E3D234-CD40-E3E3-8DEF-C2D3182167CE}" dt="2025-08-19T19:30:38.904" v="138" actId="1076"/>
          <ac:picMkLst>
            <pc:docMk/>
            <pc:sldMk cId="3258612188" sldId="394"/>
            <ac:picMk id="43" creationId="{A3B6F67A-C28A-8CF6-1E15-41977DFA3823}"/>
          </ac:picMkLst>
        </pc:picChg>
        <pc:picChg chg="add mod">
          <ac:chgData name="Vitoria Machado Leão" userId="S::vitoria.leao@meioambiente.mg.gov.br::806bf926-f821-48a8-87d1-e6069d9193dc" providerId="AD" clId="Web-{B2E3D234-CD40-E3E3-8DEF-C2D3182167CE}" dt="2025-08-19T19:29:12.036" v="128" actId="14100"/>
          <ac:picMkLst>
            <pc:docMk/>
            <pc:sldMk cId="3258612188" sldId="394"/>
            <ac:picMk id="44" creationId="{CE144C58-95D4-7BE1-1CA9-07002E7E85F1}"/>
          </ac:picMkLst>
        </pc:picChg>
        <pc:picChg chg="add mod">
          <ac:chgData name="Vitoria Machado Leão" userId="S::vitoria.leao@meioambiente.mg.gov.br::806bf926-f821-48a8-87d1-e6069d9193dc" providerId="AD" clId="Web-{B2E3D234-CD40-E3E3-8DEF-C2D3182167CE}" dt="2025-08-19T19:30:48.092" v="139" actId="1076"/>
          <ac:picMkLst>
            <pc:docMk/>
            <pc:sldMk cId="3258612188" sldId="394"/>
            <ac:picMk id="45" creationId="{2CFC8B53-FBC9-16FB-C372-45844FB54A3E}"/>
          </ac:picMkLst>
        </pc:picChg>
        <pc:picChg chg="add mod">
          <ac:chgData name="Vitoria Machado Leão" userId="S::vitoria.leao@meioambiente.mg.gov.br::806bf926-f821-48a8-87d1-e6069d9193dc" providerId="AD" clId="Web-{B2E3D234-CD40-E3E3-8DEF-C2D3182167CE}" dt="2025-08-19T19:32:30.725" v="144" actId="1076"/>
          <ac:picMkLst>
            <pc:docMk/>
            <pc:sldMk cId="3258612188" sldId="394"/>
            <ac:picMk id="58" creationId="{431F1B6A-BF1F-B21B-A1D2-F763A06CF27D}"/>
          </ac:picMkLst>
        </pc:picChg>
      </pc:sldChg>
      <pc:sldChg chg="addSp">
        <pc:chgData name="Vitoria Machado Leão" userId="S::vitoria.leao@meioambiente.mg.gov.br::806bf926-f821-48a8-87d1-e6069d9193dc" providerId="AD" clId="Web-{B2E3D234-CD40-E3E3-8DEF-C2D3182167CE}" dt="2025-08-19T20:22:22.257" v="442"/>
        <pc:sldMkLst>
          <pc:docMk/>
          <pc:sldMk cId="3747130169" sldId="423"/>
        </pc:sldMkLst>
        <pc:grpChg chg="add">
          <ac:chgData name="Vitoria Machado Leão" userId="S::vitoria.leao@meioambiente.mg.gov.br::806bf926-f821-48a8-87d1-e6069d9193dc" providerId="AD" clId="Web-{B2E3D234-CD40-E3E3-8DEF-C2D3182167CE}" dt="2025-08-19T20:21:59.911" v="439"/>
          <ac:grpSpMkLst>
            <pc:docMk/>
            <pc:sldMk cId="3747130169" sldId="423"/>
            <ac:grpSpMk id="2" creationId="{24FCD585-B793-0B31-C87F-B7637DEC6622}"/>
          </ac:grpSpMkLst>
        </pc:grpChg>
        <pc:grpChg chg="add">
          <ac:chgData name="Vitoria Machado Leão" userId="S::vitoria.leao@meioambiente.mg.gov.br::806bf926-f821-48a8-87d1-e6069d9193dc" providerId="AD" clId="Web-{B2E3D234-CD40-E3E3-8DEF-C2D3182167CE}" dt="2025-08-19T20:22:08.865" v="440"/>
          <ac:grpSpMkLst>
            <pc:docMk/>
            <pc:sldMk cId="3747130169" sldId="423"/>
            <ac:grpSpMk id="5" creationId="{127FD5E2-2DDB-B1C5-BA64-C9857C15C2C7}"/>
          </ac:grpSpMkLst>
        </pc:grpChg>
        <pc:grpChg chg="add">
          <ac:chgData name="Vitoria Machado Leão" userId="S::vitoria.leao@meioambiente.mg.gov.br::806bf926-f821-48a8-87d1-e6069d9193dc" providerId="AD" clId="Web-{B2E3D234-CD40-E3E3-8DEF-C2D3182167CE}" dt="2025-08-19T20:22:15.084" v="441"/>
          <ac:grpSpMkLst>
            <pc:docMk/>
            <pc:sldMk cId="3747130169" sldId="423"/>
            <ac:grpSpMk id="8" creationId="{C3486D2B-2A41-568B-5871-71A9E7163612}"/>
          </ac:grpSpMkLst>
        </pc:grpChg>
        <pc:grpChg chg="add">
          <ac:chgData name="Vitoria Machado Leão" userId="S::vitoria.leao@meioambiente.mg.gov.br::806bf926-f821-48a8-87d1-e6069d9193dc" providerId="AD" clId="Web-{B2E3D234-CD40-E3E3-8DEF-C2D3182167CE}" dt="2025-08-19T20:22:22.257" v="442"/>
          <ac:grpSpMkLst>
            <pc:docMk/>
            <pc:sldMk cId="3747130169" sldId="423"/>
            <ac:grpSpMk id="11" creationId="{AF95BF95-4977-2646-0071-F28598EB8B1E}"/>
          </ac:grpSpMkLst>
        </pc:grpChg>
      </pc:sldChg>
      <pc:sldChg chg="addSp delSp modSp add del replId">
        <pc:chgData name="Vitoria Machado Leão" userId="S::vitoria.leao@meioambiente.mg.gov.br::806bf926-f821-48a8-87d1-e6069d9193dc" providerId="AD" clId="Web-{B2E3D234-CD40-E3E3-8DEF-C2D3182167CE}" dt="2025-08-19T20:59:35.157" v="668"/>
        <pc:sldMkLst>
          <pc:docMk/>
          <pc:sldMk cId="2372191031" sldId="426"/>
        </pc:sldMkLst>
      </pc:sldChg>
      <pc:sldChg chg="addSp delSp modSp add replId">
        <pc:chgData name="Vitoria Machado Leão" userId="S::vitoria.leao@meioambiente.mg.gov.br::806bf926-f821-48a8-87d1-e6069d9193dc" providerId="AD" clId="Web-{B2E3D234-CD40-E3E3-8DEF-C2D3182167CE}" dt="2025-08-19T22:45:50.505" v="932" actId="1076"/>
        <pc:sldMkLst>
          <pc:docMk/>
          <pc:sldMk cId="1585777325" sldId="427"/>
        </pc:sldMkLst>
        <pc:spChg chg="mod">
          <ac:chgData name="Vitoria Machado Leão" userId="S::vitoria.leao@meioambiente.mg.gov.br::806bf926-f821-48a8-87d1-e6069d9193dc" providerId="AD" clId="Web-{B2E3D234-CD40-E3E3-8DEF-C2D3182167CE}" dt="2025-08-19T22:41:45.120" v="895" actId="14100"/>
          <ac:spMkLst>
            <pc:docMk/>
            <pc:sldMk cId="1585777325" sldId="427"/>
            <ac:spMk id="4" creationId="{AF34E9A3-08A1-1D8A-7FDF-DB7B1FD3C4D7}"/>
          </ac:spMkLst>
        </pc:spChg>
        <pc:spChg chg="mod">
          <ac:chgData name="Vitoria Machado Leão" userId="S::vitoria.leao@meioambiente.mg.gov.br::806bf926-f821-48a8-87d1-e6069d9193dc" providerId="AD" clId="Web-{B2E3D234-CD40-E3E3-8DEF-C2D3182167CE}" dt="2025-08-19T22:35:36.320" v="841"/>
          <ac:spMkLst>
            <pc:docMk/>
            <pc:sldMk cId="1585777325" sldId="427"/>
            <ac:spMk id="193" creationId="{21A9F76B-1D1C-F65B-D9EA-10ECA23AF319}"/>
          </ac:spMkLst>
        </pc:spChg>
        <pc:spChg chg="mod">
          <ac:chgData name="Vitoria Machado Leão" userId="S::vitoria.leao@meioambiente.mg.gov.br::806bf926-f821-48a8-87d1-e6069d9193dc" providerId="AD" clId="Web-{B2E3D234-CD40-E3E3-8DEF-C2D3182167CE}" dt="2025-08-19T22:35:36.320" v="838"/>
          <ac:spMkLst>
            <pc:docMk/>
            <pc:sldMk cId="1585777325" sldId="427"/>
            <ac:spMk id="195" creationId="{87B26A33-4E08-04E2-4D0C-3DF83BF98A6F}"/>
          </ac:spMkLst>
        </pc:spChg>
        <pc:spChg chg="mod">
          <ac:chgData name="Vitoria Machado Leão" userId="S::vitoria.leao@meioambiente.mg.gov.br::806bf926-f821-48a8-87d1-e6069d9193dc" providerId="AD" clId="Web-{B2E3D234-CD40-E3E3-8DEF-C2D3182167CE}" dt="2025-08-19T22:35:36.320" v="835"/>
          <ac:spMkLst>
            <pc:docMk/>
            <pc:sldMk cId="1585777325" sldId="427"/>
            <ac:spMk id="197" creationId="{949234EE-A71C-616E-0B6C-DD9FC9D3DC85}"/>
          </ac:spMkLst>
        </pc:spChg>
        <pc:spChg chg="mod">
          <ac:chgData name="Vitoria Machado Leão" userId="S::vitoria.leao@meioambiente.mg.gov.br::806bf926-f821-48a8-87d1-e6069d9193dc" providerId="AD" clId="Web-{B2E3D234-CD40-E3E3-8DEF-C2D3182167CE}" dt="2025-08-19T22:35:36.320" v="834"/>
          <ac:spMkLst>
            <pc:docMk/>
            <pc:sldMk cId="1585777325" sldId="427"/>
            <ac:spMk id="199" creationId="{BBF9B56D-DCAC-37E0-0396-44F37364EDA1}"/>
          </ac:spMkLst>
        </pc:spChg>
        <pc:spChg chg="mod">
          <ac:chgData name="Vitoria Machado Leão" userId="S::vitoria.leao@meioambiente.mg.gov.br::806bf926-f821-48a8-87d1-e6069d9193dc" providerId="AD" clId="Web-{B2E3D234-CD40-E3E3-8DEF-C2D3182167CE}" dt="2025-08-19T22:35:36.320" v="833"/>
          <ac:spMkLst>
            <pc:docMk/>
            <pc:sldMk cId="1585777325" sldId="427"/>
            <ac:spMk id="200" creationId="{603231C2-5752-6620-93B4-379FB528F758}"/>
          </ac:spMkLst>
        </pc:spChg>
        <pc:spChg chg="mod">
          <ac:chgData name="Vitoria Machado Leão" userId="S::vitoria.leao@meioambiente.mg.gov.br::806bf926-f821-48a8-87d1-e6069d9193dc" providerId="AD" clId="Web-{B2E3D234-CD40-E3E3-8DEF-C2D3182167CE}" dt="2025-08-19T22:35:36.320" v="837"/>
          <ac:spMkLst>
            <pc:docMk/>
            <pc:sldMk cId="1585777325" sldId="427"/>
            <ac:spMk id="201" creationId="{D36ABBB0-3502-9634-BFBB-9A160D00F2F2}"/>
          </ac:spMkLst>
        </pc:spChg>
        <pc:spChg chg="mod">
          <ac:chgData name="Vitoria Machado Leão" userId="S::vitoria.leao@meioambiente.mg.gov.br::806bf926-f821-48a8-87d1-e6069d9193dc" providerId="AD" clId="Web-{B2E3D234-CD40-E3E3-8DEF-C2D3182167CE}" dt="2025-08-19T22:35:36.320" v="836"/>
          <ac:spMkLst>
            <pc:docMk/>
            <pc:sldMk cId="1585777325" sldId="427"/>
            <ac:spMk id="202" creationId="{6512548B-9E96-04BB-7003-3985A54813B2}"/>
          </ac:spMkLst>
        </pc:spChg>
        <pc:spChg chg="mod">
          <ac:chgData name="Vitoria Machado Leão" userId="S::vitoria.leao@meioambiente.mg.gov.br::806bf926-f821-48a8-87d1-e6069d9193dc" providerId="AD" clId="Web-{B2E3D234-CD40-E3E3-8DEF-C2D3182167CE}" dt="2025-08-19T22:35:36.320" v="840"/>
          <ac:spMkLst>
            <pc:docMk/>
            <pc:sldMk cId="1585777325" sldId="427"/>
            <ac:spMk id="203" creationId="{37FB8B72-4375-D9B7-6C86-7FCAECD532AF}"/>
          </ac:spMkLst>
        </pc:spChg>
        <pc:spChg chg="mod">
          <ac:chgData name="Vitoria Machado Leão" userId="S::vitoria.leao@meioambiente.mg.gov.br::806bf926-f821-48a8-87d1-e6069d9193dc" providerId="AD" clId="Web-{B2E3D234-CD40-E3E3-8DEF-C2D3182167CE}" dt="2025-08-19T22:35:36.320" v="839"/>
          <ac:spMkLst>
            <pc:docMk/>
            <pc:sldMk cId="1585777325" sldId="427"/>
            <ac:spMk id="204" creationId="{D18D29B5-18F5-A599-D3C0-B17E7C06F4F5}"/>
          </ac:spMkLst>
        </pc:spChg>
        <pc:spChg chg="mod">
          <ac:chgData name="Vitoria Machado Leão" userId="S::vitoria.leao@meioambiente.mg.gov.br::806bf926-f821-48a8-87d1-e6069d9193dc" providerId="AD" clId="Web-{B2E3D234-CD40-E3E3-8DEF-C2D3182167CE}" dt="2025-08-19T22:35:36.320" v="843"/>
          <ac:spMkLst>
            <pc:docMk/>
            <pc:sldMk cId="1585777325" sldId="427"/>
            <ac:spMk id="205" creationId="{38A5EC45-C11E-0A62-3C6E-70391EFD5D22}"/>
          </ac:spMkLst>
        </pc:spChg>
        <pc:spChg chg="mod">
          <ac:chgData name="Vitoria Machado Leão" userId="S::vitoria.leao@meioambiente.mg.gov.br::806bf926-f821-48a8-87d1-e6069d9193dc" providerId="AD" clId="Web-{B2E3D234-CD40-E3E3-8DEF-C2D3182167CE}" dt="2025-08-19T22:35:36.320" v="842"/>
          <ac:spMkLst>
            <pc:docMk/>
            <pc:sldMk cId="1585777325" sldId="427"/>
            <ac:spMk id="206" creationId="{8CE3F41C-8C7E-1313-EEB3-F5EEEA271BBC}"/>
          </ac:spMkLst>
        </pc:spChg>
        <pc:spChg chg="add mod">
          <ac:chgData name="Vitoria Machado Leão" userId="S::vitoria.leao@meioambiente.mg.gov.br::806bf926-f821-48a8-87d1-e6069d9193dc" providerId="AD" clId="Web-{B2E3D234-CD40-E3E3-8DEF-C2D3182167CE}" dt="2025-08-19T22:43:54.798" v="919" actId="20577"/>
          <ac:spMkLst>
            <pc:docMk/>
            <pc:sldMk cId="1585777325" sldId="427"/>
            <ac:spMk id="256" creationId="{423033D3-EA34-89CF-3994-CB6E16438C01}"/>
          </ac:spMkLst>
        </pc:spChg>
        <pc:spChg chg="add mod">
          <ac:chgData name="Vitoria Machado Leão" userId="S::vitoria.leao@meioambiente.mg.gov.br::806bf926-f821-48a8-87d1-e6069d9193dc" providerId="AD" clId="Web-{B2E3D234-CD40-E3E3-8DEF-C2D3182167CE}" dt="2025-08-19T22:45:10.223" v="928"/>
          <ac:spMkLst>
            <pc:docMk/>
            <pc:sldMk cId="1585777325" sldId="427"/>
            <ac:spMk id="258" creationId="{E7CE2997-29AB-CF6B-31F0-D31C8BC25732}"/>
          </ac:spMkLst>
        </pc:spChg>
        <pc:spChg chg="add mod">
          <ac:chgData name="Vitoria Machado Leão" userId="S::vitoria.leao@meioambiente.mg.gov.br::806bf926-f821-48a8-87d1-e6069d9193dc" providerId="AD" clId="Web-{B2E3D234-CD40-E3E3-8DEF-C2D3182167CE}" dt="2025-08-19T22:45:26.895" v="929"/>
          <ac:spMkLst>
            <pc:docMk/>
            <pc:sldMk cId="1585777325" sldId="427"/>
            <ac:spMk id="259" creationId="{7E11D788-D18E-592B-59A9-DFC87D2932E0}"/>
          </ac:spMkLst>
        </pc:spChg>
        <pc:grpChg chg="mod">
          <ac:chgData name="Vitoria Machado Leão" userId="S::vitoria.leao@meioambiente.mg.gov.br::806bf926-f821-48a8-87d1-e6069d9193dc" providerId="AD" clId="Web-{B2E3D234-CD40-E3E3-8DEF-C2D3182167CE}" dt="2025-08-19T22:34:53.460" v="791" actId="1076"/>
          <ac:grpSpMkLst>
            <pc:docMk/>
            <pc:sldMk cId="1585777325" sldId="427"/>
            <ac:grpSpMk id="207" creationId="{FAA568EE-56AF-3AAD-D4AF-5D9418EC43A7}"/>
          </ac:grpSpMkLst>
        </pc:grpChg>
        <pc:grpChg chg="add mod">
          <ac:chgData name="Vitoria Machado Leão" userId="S::vitoria.leao@meioambiente.mg.gov.br::806bf926-f821-48a8-87d1-e6069d9193dc" providerId="AD" clId="Web-{B2E3D234-CD40-E3E3-8DEF-C2D3182167CE}" dt="2025-08-19T22:45:50.505" v="932" actId="1076"/>
          <ac:grpSpMkLst>
            <pc:docMk/>
            <pc:sldMk cId="1585777325" sldId="427"/>
            <ac:grpSpMk id="260" creationId="{CCE0069C-5FD7-E6F9-C1EE-DB2B428C293D}"/>
          </ac:grpSpMkLst>
        </pc:grpChg>
      </pc:sldChg>
      <pc:sldChg chg="addSp delSp modSp add del replId">
        <pc:chgData name="Vitoria Machado Leão" userId="S::vitoria.leao@meioambiente.mg.gov.br::806bf926-f821-48a8-87d1-e6069d9193dc" providerId="AD" clId="Web-{B2E3D234-CD40-E3E3-8DEF-C2D3182167CE}" dt="2025-08-19T20:44:47.811" v="661"/>
        <pc:sldMkLst>
          <pc:docMk/>
          <pc:sldMk cId="3085225027" sldId="427"/>
        </pc:sldMkLst>
      </pc:sldChg>
    </pc:docChg>
  </pc:docChgLst>
  <pc:docChgLst>
    <pc:chgData name="Caio Herman Teixeira de Oliveira" userId="S::caio.oliveira@meioambiente.mg.gov.br::880886e3-e7fa-47ff-a667-0e18cbdeabe7" providerId="AD" clId="Web-{B013CDA5-0D3A-7D3C-09E9-F4A2CF4A0DFA}"/>
    <pc:docChg chg="addSld modSld sldOrd modSection">
      <pc:chgData name="Caio Herman Teixeira de Oliveira" userId="S::caio.oliveira@meioambiente.mg.gov.br::880886e3-e7fa-47ff-a667-0e18cbdeabe7" providerId="AD" clId="Web-{B013CDA5-0D3A-7D3C-09E9-F4A2CF4A0DFA}" dt="2025-08-21T18:11:12.460" v="264" actId="1076"/>
      <pc:docMkLst>
        <pc:docMk/>
      </pc:docMkLst>
      <pc:sldChg chg="ord">
        <pc:chgData name="Caio Herman Teixeira de Oliveira" userId="S::caio.oliveira@meioambiente.mg.gov.br::880886e3-e7fa-47ff-a667-0e18cbdeabe7" providerId="AD" clId="Web-{B013CDA5-0D3A-7D3C-09E9-F4A2CF4A0DFA}" dt="2025-08-21T17:54:54.236" v="256"/>
        <pc:sldMkLst>
          <pc:docMk/>
          <pc:sldMk cId="2515046394" sldId="386"/>
        </pc:sldMkLst>
      </pc:sldChg>
      <pc:sldChg chg="addSp delSp modSp">
        <pc:chgData name="Caio Herman Teixeira de Oliveira" userId="S::caio.oliveira@meioambiente.mg.gov.br::880886e3-e7fa-47ff-a667-0e18cbdeabe7" providerId="AD" clId="Web-{B013CDA5-0D3A-7D3C-09E9-F4A2CF4A0DFA}" dt="2025-08-21T18:07:21.724" v="258"/>
        <pc:sldMkLst>
          <pc:docMk/>
          <pc:sldMk cId="49729665" sldId="432"/>
        </pc:sldMkLst>
      </pc:sldChg>
      <pc:sldChg chg="addSp delSp modSp add ord replId">
        <pc:chgData name="Caio Herman Teixeira de Oliveira" userId="S::caio.oliveira@meioambiente.mg.gov.br::880886e3-e7fa-47ff-a667-0e18cbdeabe7" providerId="AD" clId="Web-{B013CDA5-0D3A-7D3C-09E9-F4A2CF4A0DFA}" dt="2025-08-21T18:11:12.460" v="264" actId="1076"/>
        <pc:sldMkLst>
          <pc:docMk/>
          <pc:sldMk cId="656929617" sldId="433"/>
        </pc:sldMkLst>
        <pc:spChg chg="mod">
          <ac:chgData name="Caio Herman Teixeira de Oliveira" userId="S::caio.oliveira@meioambiente.mg.gov.br::880886e3-e7fa-47ff-a667-0e18cbdeabe7" providerId="AD" clId="Web-{B013CDA5-0D3A-7D3C-09E9-F4A2CF4A0DFA}" dt="2025-08-21T17:54:12.376" v="251" actId="20577"/>
          <ac:spMkLst>
            <pc:docMk/>
            <pc:sldMk cId="656929617" sldId="433"/>
            <ac:spMk id="4" creationId="{54B3870C-50FA-6F4E-3C17-51C38C9A32DD}"/>
          </ac:spMkLst>
        </pc:spChg>
        <pc:graphicFrameChg chg="add mod modGraphic">
          <ac:chgData name="Caio Herman Teixeira de Oliveira" userId="S::caio.oliveira@meioambiente.mg.gov.br::880886e3-e7fa-47ff-a667-0e18cbdeabe7" providerId="AD" clId="Web-{B013CDA5-0D3A-7D3C-09E9-F4A2CF4A0DFA}" dt="2025-08-21T18:11:12.460" v="264" actId="1076"/>
          <ac:graphicFrameMkLst>
            <pc:docMk/>
            <pc:sldMk cId="656929617" sldId="433"/>
            <ac:graphicFrameMk id="9" creationId="{3C5AF6DA-A569-F3F5-0AF9-F8F00D17F7A4}"/>
          </ac:graphicFrameMkLst>
        </pc:graphicFrameChg>
      </pc:sldChg>
    </pc:docChg>
  </pc:docChgLst>
  <pc:docChgLst>
    <pc:chgData name="Kate Laine de Lima Ramos Carvalho" userId="S::kate.carvalho@meioambiente.mg.gov.br::92541bc4-0518-4805-ad6d-53605b17ecdf" providerId="AD" clId="Web-{B2F4D84F-2F6D-855C-10A4-F72B0662C8EA}"/>
    <pc:docChg chg="sldOrd">
      <pc:chgData name="Kate Laine de Lima Ramos Carvalho" userId="S::kate.carvalho@meioambiente.mg.gov.br::92541bc4-0518-4805-ad6d-53605b17ecdf" providerId="AD" clId="Web-{B2F4D84F-2F6D-855C-10A4-F72B0662C8EA}" dt="2025-09-03T12:59:13.089" v="0"/>
      <pc:docMkLst>
        <pc:docMk/>
      </pc:docMkLst>
      <pc:sldChg chg="ord">
        <pc:chgData name="Kate Laine de Lima Ramos Carvalho" userId="S::kate.carvalho@meioambiente.mg.gov.br::92541bc4-0518-4805-ad6d-53605b17ecdf" providerId="AD" clId="Web-{B2F4D84F-2F6D-855C-10A4-F72B0662C8EA}" dt="2025-09-03T12:59:13.089" v="0"/>
        <pc:sldMkLst>
          <pc:docMk/>
          <pc:sldMk cId="591762677" sldId="418"/>
        </pc:sldMkLst>
      </pc:sldChg>
    </pc:docChg>
  </pc:docChgLst>
  <pc:docChgLst>
    <pc:chgData name="Caio Herman Teixeira de Oliveira" userId="S::caio.oliveira@meioambiente.mg.gov.br::880886e3-e7fa-47ff-a667-0e18cbdeabe7" providerId="AD" clId="Web-{288B2808-3F49-C817-2D7D-29E1DC4D07CF}"/>
    <pc:docChg chg="sldOrd">
      <pc:chgData name="Caio Herman Teixeira de Oliveira" userId="S::caio.oliveira@meioambiente.mg.gov.br::880886e3-e7fa-47ff-a667-0e18cbdeabe7" providerId="AD" clId="Web-{288B2808-3F49-C817-2D7D-29E1DC4D07CF}" dt="2025-09-01T13:14:55.046" v="0"/>
      <pc:docMkLst>
        <pc:docMk/>
      </pc:docMkLst>
      <pc:sldChg chg="ord">
        <pc:chgData name="Caio Herman Teixeira de Oliveira" userId="S::caio.oliveira@meioambiente.mg.gov.br::880886e3-e7fa-47ff-a667-0e18cbdeabe7" providerId="AD" clId="Web-{288B2808-3F49-C817-2D7D-29E1DC4D07CF}" dt="2025-09-01T13:14:55.046" v="0"/>
        <pc:sldMkLst>
          <pc:docMk/>
          <pc:sldMk cId="3521664704" sldId="389"/>
        </pc:sldMkLst>
      </pc:sldChg>
    </pc:docChg>
  </pc:docChgLst>
  <pc:docChgLst>
    <pc:chgData name="Caio Herman Teixeira de Oliveira" userId="S::caio.oliveira@meioambiente.mg.gov.br::880886e3-e7fa-47ff-a667-0e18cbdeabe7" providerId="AD" clId="Web-{1D0E95FA-B48A-9E21-5A92-5E827AD31137}"/>
    <pc:docChg chg="mod addSld modSld modSection">
      <pc:chgData name="Caio Herman Teixeira de Oliveira" userId="S::caio.oliveira@meioambiente.mg.gov.br::880886e3-e7fa-47ff-a667-0e18cbdeabe7" providerId="AD" clId="Web-{1D0E95FA-B48A-9E21-5A92-5E827AD31137}" dt="2025-07-23T13:41:49.594" v="1332" actId="20577"/>
      <pc:docMkLst>
        <pc:docMk/>
      </pc:docMkLst>
      <pc:sldChg chg="addSp delSp modSp new mod setBg">
        <pc:chgData name="Caio Herman Teixeira de Oliveira" userId="S::caio.oliveira@meioambiente.mg.gov.br::880886e3-e7fa-47ff-a667-0e18cbdeabe7" providerId="AD" clId="Web-{1D0E95FA-B48A-9E21-5A92-5E827AD31137}" dt="2025-07-23T12:58:34.525" v="46"/>
        <pc:sldMkLst>
          <pc:docMk/>
          <pc:sldMk cId="3519380628" sldId="409"/>
        </pc:sldMkLst>
      </pc:sldChg>
      <pc:sldChg chg="addSp delSp modSp new">
        <pc:chgData name="Caio Herman Teixeira de Oliveira" userId="S::caio.oliveira@meioambiente.mg.gov.br::880886e3-e7fa-47ff-a667-0e18cbdeabe7" providerId="AD" clId="Web-{1D0E95FA-B48A-9E21-5A92-5E827AD31137}" dt="2025-07-23T13:41:49.594" v="1332" actId="20577"/>
        <pc:sldMkLst>
          <pc:docMk/>
          <pc:sldMk cId="1635979956" sldId="410"/>
        </pc:sldMkLst>
      </pc:sldChg>
    </pc:docChg>
  </pc:docChgLst>
  <pc:docChgLst>
    <pc:chgData name="Vitoria Machado Leão" userId="S::vitoria.leao@meioambiente.mg.gov.br::806bf926-f821-48a8-87d1-e6069d9193dc" providerId="AD" clId="Web-{D953CFC7-4A5C-B554-F8B5-B988A2485448}"/>
    <pc:docChg chg="delSld modSection">
      <pc:chgData name="Vitoria Machado Leão" userId="S::vitoria.leao@meioambiente.mg.gov.br::806bf926-f821-48a8-87d1-e6069d9193dc" providerId="AD" clId="Web-{D953CFC7-4A5C-B554-F8B5-B988A2485448}" dt="2025-08-20T15:18:23.702" v="0"/>
      <pc:docMkLst>
        <pc:docMk/>
      </pc:docMkLst>
      <pc:sldChg chg="del">
        <pc:chgData name="Vitoria Machado Leão" userId="S::vitoria.leao@meioambiente.mg.gov.br::806bf926-f821-48a8-87d1-e6069d9193dc" providerId="AD" clId="Web-{D953CFC7-4A5C-B554-F8B5-B988A2485448}" dt="2025-08-20T15:18:23.702" v="0"/>
        <pc:sldMkLst>
          <pc:docMk/>
          <pc:sldMk cId="2802882798" sldId="390"/>
        </pc:sldMkLst>
      </pc:sldChg>
    </pc:docChg>
  </pc:docChgLst>
  <pc:docChgLst>
    <pc:chgData name="Caio Herman Teixeira de Oliveira" userId="S::caio.oliveira@meioambiente.mg.gov.br::880886e3-e7fa-47ff-a667-0e18cbdeabe7" providerId="AD" clId="Web-{6063C74B-5328-D87F-F2DD-790961DE4428}"/>
    <pc:docChg chg="modSld">
      <pc:chgData name="Caio Herman Teixeira de Oliveira" userId="S::caio.oliveira@meioambiente.mg.gov.br::880886e3-e7fa-47ff-a667-0e18cbdeabe7" providerId="AD" clId="Web-{6063C74B-5328-D87F-F2DD-790961DE4428}" dt="2025-08-21T19:41:14.727" v="12" actId="1076"/>
      <pc:docMkLst>
        <pc:docMk/>
      </pc:docMkLst>
      <pc:sldChg chg="addSp delSp modSp">
        <pc:chgData name="Caio Herman Teixeira de Oliveira" userId="S::caio.oliveira@meioambiente.mg.gov.br::880886e3-e7fa-47ff-a667-0e18cbdeabe7" providerId="AD" clId="Web-{6063C74B-5328-D87F-F2DD-790961DE4428}" dt="2025-08-21T19:41:14.727" v="12" actId="1076"/>
        <pc:sldMkLst>
          <pc:docMk/>
          <pc:sldMk cId="49729665" sldId="432"/>
        </pc:sldMkLst>
        <pc:picChg chg="add mod">
          <ac:chgData name="Caio Herman Teixeira de Oliveira" userId="S::caio.oliveira@meioambiente.mg.gov.br::880886e3-e7fa-47ff-a667-0e18cbdeabe7" providerId="AD" clId="Web-{6063C74B-5328-D87F-F2DD-790961DE4428}" dt="2025-08-21T19:41:14.727" v="12" actId="1076"/>
          <ac:picMkLst>
            <pc:docMk/>
            <pc:sldMk cId="49729665" sldId="432"/>
            <ac:picMk id="5" creationId="{9C406A66-E555-37C4-151B-E6BC9BE66353}"/>
          </ac:picMkLst>
        </pc:picChg>
      </pc:sldChg>
    </pc:docChg>
  </pc:docChgLst>
  <pc:docChgLst>
    <pc:chgData name="Caio Herman Teixeira de Oliveira" userId="S::caio.oliveira@meioambiente.mg.gov.br::880886e3-e7fa-47ff-a667-0e18cbdeabe7" providerId="AD" clId="Web-{7C1CE1E6-4759-AF41-1A53-6E1888EA4497}"/>
    <pc:docChg chg="modSld">
      <pc:chgData name="Caio Herman Teixeira de Oliveira" userId="S::caio.oliveira@meioambiente.mg.gov.br::880886e3-e7fa-47ff-a667-0e18cbdeabe7" providerId="AD" clId="Web-{7C1CE1E6-4759-AF41-1A53-6E1888EA4497}" dt="2025-07-23T20:07:12.169" v="325" actId="1076"/>
      <pc:docMkLst>
        <pc:docMk/>
      </pc:docMkLst>
      <pc:sldChg chg="modSp">
        <pc:chgData name="Caio Herman Teixeira de Oliveira" userId="S::caio.oliveira@meioambiente.mg.gov.br::880886e3-e7fa-47ff-a667-0e18cbdeabe7" providerId="AD" clId="Web-{7C1CE1E6-4759-AF41-1A53-6E1888EA4497}" dt="2025-07-23T14:33:48.588" v="322" actId="20577"/>
        <pc:sldMkLst>
          <pc:docMk/>
          <pc:sldMk cId="98079266" sldId="359"/>
        </pc:sldMkLst>
      </pc:sldChg>
      <pc:sldChg chg="addSp delSp modSp">
        <pc:chgData name="Caio Herman Teixeira de Oliveira" userId="S::caio.oliveira@meioambiente.mg.gov.br::880886e3-e7fa-47ff-a667-0e18cbdeabe7" providerId="AD" clId="Web-{7C1CE1E6-4759-AF41-1A53-6E1888EA4497}" dt="2025-07-23T20:06:59.184" v="324"/>
        <pc:sldMkLst>
          <pc:docMk/>
          <pc:sldMk cId="3519380628" sldId="409"/>
        </pc:sldMkLst>
      </pc:sldChg>
      <pc:sldChg chg="addSp delSp modSp">
        <pc:chgData name="Caio Herman Teixeira de Oliveira" userId="S::caio.oliveira@meioambiente.mg.gov.br::880886e3-e7fa-47ff-a667-0e18cbdeabe7" providerId="AD" clId="Web-{7C1CE1E6-4759-AF41-1A53-6E1888EA4497}" dt="2025-07-23T20:07:12.169" v="325" actId="1076"/>
        <pc:sldMkLst>
          <pc:docMk/>
          <pc:sldMk cId="1635979956" sldId="410"/>
        </pc:sldMkLst>
      </pc:sldChg>
    </pc:docChg>
  </pc:docChgLst>
  <pc:docChgLst>
    <pc:chgData name="Caio Herman Teixeira de Oliveira" userId="S::caio.oliveira@meioambiente.mg.gov.br::880886e3-e7fa-47ff-a667-0e18cbdeabe7" providerId="AD" clId="Web-{11FEE297-4B34-4A6E-24C6-B5E6EEF7632E}"/>
    <pc:docChg chg="addSld delSld modSld sldOrd modSection">
      <pc:chgData name="Caio Herman Teixeira de Oliveira" userId="S::caio.oliveira@meioambiente.mg.gov.br::880886e3-e7fa-47ff-a667-0e18cbdeabe7" providerId="AD" clId="Web-{11FEE297-4B34-4A6E-24C6-B5E6EEF7632E}" dt="2025-08-24T19:34:36.643" v="1033" actId="1076"/>
      <pc:docMkLst>
        <pc:docMk/>
      </pc:docMkLst>
      <pc:sldChg chg="ord">
        <pc:chgData name="Caio Herman Teixeira de Oliveira" userId="S::caio.oliveira@meioambiente.mg.gov.br::880886e3-e7fa-47ff-a667-0e18cbdeabe7" providerId="AD" clId="Web-{11FEE297-4B34-4A6E-24C6-B5E6EEF7632E}" dt="2025-08-24T16:35:21.213" v="64"/>
        <pc:sldMkLst>
          <pc:docMk/>
          <pc:sldMk cId="98079266" sldId="359"/>
        </pc:sldMkLst>
      </pc:sldChg>
      <pc:sldChg chg="modSp ord">
        <pc:chgData name="Caio Herman Teixeira de Oliveira" userId="S::caio.oliveira@meioambiente.mg.gov.br::880886e3-e7fa-47ff-a667-0e18cbdeabe7" providerId="AD" clId="Web-{11FEE297-4B34-4A6E-24C6-B5E6EEF7632E}" dt="2025-08-24T16:35:16.337" v="63"/>
        <pc:sldMkLst>
          <pc:docMk/>
          <pc:sldMk cId="2515046394" sldId="386"/>
        </pc:sldMkLst>
        <pc:spChg chg="mod">
          <ac:chgData name="Caio Herman Teixeira de Oliveira" userId="S::caio.oliveira@meioambiente.mg.gov.br::880886e3-e7fa-47ff-a667-0e18cbdeabe7" providerId="AD" clId="Web-{11FEE297-4B34-4A6E-24C6-B5E6EEF7632E}" dt="2025-08-24T16:35:07.056" v="62" actId="20577"/>
          <ac:spMkLst>
            <pc:docMk/>
            <pc:sldMk cId="2515046394" sldId="386"/>
            <ac:spMk id="5" creationId="{FE7DA2DA-86ED-08D9-484B-561EE417B20B}"/>
          </ac:spMkLst>
        </pc:spChg>
      </pc:sldChg>
      <pc:sldChg chg="addSp delSp modSp">
        <pc:chgData name="Caio Herman Teixeira de Oliveira" userId="S::caio.oliveira@meioambiente.mg.gov.br::880886e3-e7fa-47ff-a667-0e18cbdeabe7" providerId="AD" clId="Web-{11FEE297-4B34-4A6E-24C6-B5E6EEF7632E}" dt="2025-08-24T17:06:33.215" v="351" actId="14100"/>
        <pc:sldMkLst>
          <pc:docMk/>
          <pc:sldMk cId="3521664704" sldId="389"/>
        </pc:sldMkLst>
        <pc:spChg chg="mod">
          <ac:chgData name="Caio Herman Teixeira de Oliveira" userId="S::caio.oliveira@meioambiente.mg.gov.br::880886e3-e7fa-47ff-a667-0e18cbdeabe7" providerId="AD" clId="Web-{11FEE297-4B34-4A6E-24C6-B5E6EEF7632E}" dt="2025-08-24T16:43:49.799" v="143" actId="1076"/>
          <ac:spMkLst>
            <pc:docMk/>
            <pc:sldMk cId="3521664704" sldId="389"/>
            <ac:spMk id="3" creationId="{65971D56-777F-0439-0FCA-94671ED41E1F}"/>
          </ac:spMkLst>
        </pc:spChg>
        <pc:spChg chg="mod">
          <ac:chgData name="Caio Herman Teixeira de Oliveira" userId="S::caio.oliveira@meioambiente.mg.gov.br::880886e3-e7fa-47ff-a667-0e18cbdeabe7" providerId="AD" clId="Web-{11FEE297-4B34-4A6E-24C6-B5E6EEF7632E}" dt="2025-08-24T17:04:23.352" v="317" actId="1076"/>
          <ac:spMkLst>
            <pc:docMk/>
            <pc:sldMk cId="3521664704" sldId="389"/>
            <ac:spMk id="5" creationId="{08ECD9F2-6924-6986-A2E2-B6E63AA70D3F}"/>
          </ac:spMkLst>
        </pc:spChg>
        <pc:spChg chg="add mod">
          <ac:chgData name="Caio Herman Teixeira de Oliveira" userId="S::caio.oliveira@meioambiente.mg.gov.br::880886e3-e7fa-47ff-a667-0e18cbdeabe7" providerId="AD" clId="Web-{11FEE297-4B34-4A6E-24C6-B5E6EEF7632E}" dt="2025-08-24T16:56:36.802" v="219" actId="1076"/>
          <ac:spMkLst>
            <pc:docMk/>
            <pc:sldMk cId="3521664704" sldId="389"/>
            <ac:spMk id="10" creationId="{B1A2299F-CE7F-DB76-37AE-E0B9C9A46F89}"/>
          </ac:spMkLst>
        </pc:spChg>
        <pc:spChg chg="add mod">
          <ac:chgData name="Caio Herman Teixeira de Oliveira" userId="S::caio.oliveira@meioambiente.mg.gov.br::880886e3-e7fa-47ff-a667-0e18cbdeabe7" providerId="AD" clId="Web-{11FEE297-4B34-4A6E-24C6-B5E6EEF7632E}" dt="2025-08-24T17:03:59.492" v="307" actId="20577"/>
          <ac:spMkLst>
            <pc:docMk/>
            <pc:sldMk cId="3521664704" sldId="389"/>
            <ac:spMk id="12" creationId="{D7068249-85BA-2FC5-9D2B-292E30C5D1BA}"/>
          </ac:spMkLst>
        </pc:spChg>
        <pc:spChg chg="add mod">
          <ac:chgData name="Caio Herman Teixeira de Oliveira" userId="S::caio.oliveira@meioambiente.mg.gov.br::880886e3-e7fa-47ff-a667-0e18cbdeabe7" providerId="AD" clId="Web-{11FEE297-4B34-4A6E-24C6-B5E6EEF7632E}" dt="2025-08-24T17:05:48.745" v="347" actId="1076"/>
          <ac:spMkLst>
            <pc:docMk/>
            <pc:sldMk cId="3521664704" sldId="389"/>
            <ac:spMk id="14" creationId="{BB38E230-F258-1A3B-F4E2-F1F2BCF9D162}"/>
          </ac:spMkLst>
        </pc:spChg>
        <pc:spChg chg="mod">
          <ac:chgData name="Caio Herman Teixeira de Oliveira" userId="S::caio.oliveira@meioambiente.mg.gov.br::880886e3-e7fa-47ff-a667-0e18cbdeabe7" providerId="AD" clId="Web-{11FEE297-4B34-4A6E-24C6-B5E6EEF7632E}" dt="2025-08-24T17:05:58.496" v="348"/>
          <ac:spMkLst>
            <pc:docMk/>
            <pc:sldMk cId="3521664704" sldId="389"/>
            <ac:spMk id="21" creationId="{686A0F69-726D-B482-6FCC-12038F82AF50}"/>
          </ac:spMkLst>
        </pc:spChg>
        <pc:spChg chg="mod">
          <ac:chgData name="Caio Herman Teixeira de Oliveira" userId="S::caio.oliveira@meioambiente.mg.gov.br::880886e3-e7fa-47ff-a667-0e18cbdeabe7" providerId="AD" clId="Web-{11FEE297-4B34-4A6E-24C6-B5E6EEF7632E}" dt="2025-08-24T17:04:23.336" v="315" actId="1076"/>
          <ac:spMkLst>
            <pc:docMk/>
            <pc:sldMk cId="3521664704" sldId="389"/>
            <ac:spMk id="22" creationId="{A4914FBE-3500-3032-CEAC-4D587C112804}"/>
          </ac:spMkLst>
        </pc:spChg>
        <pc:picChg chg="mod">
          <ac:chgData name="Caio Herman Teixeira de Oliveira" userId="S::caio.oliveira@meioambiente.mg.gov.br::880886e3-e7fa-47ff-a667-0e18cbdeabe7" providerId="AD" clId="Web-{11FEE297-4B34-4A6E-24C6-B5E6EEF7632E}" dt="2025-08-24T17:04:23.352" v="316" actId="1076"/>
          <ac:picMkLst>
            <pc:docMk/>
            <pc:sldMk cId="3521664704" sldId="389"/>
            <ac:picMk id="2" creationId="{6D002BC1-682C-4AB2-F416-0C1F3AA69FB7}"/>
          </ac:picMkLst>
        </pc:picChg>
        <pc:picChg chg="mod modCrop">
          <ac:chgData name="Caio Herman Teixeira de Oliveira" userId="S::caio.oliveira@meioambiente.mg.gov.br::880886e3-e7fa-47ff-a667-0e18cbdeabe7" providerId="AD" clId="Web-{11FEE297-4B34-4A6E-24C6-B5E6EEF7632E}" dt="2025-08-24T17:06:33.215" v="351" actId="14100"/>
          <ac:picMkLst>
            <pc:docMk/>
            <pc:sldMk cId="3521664704" sldId="389"/>
            <ac:picMk id="4" creationId="{96C366DF-842C-1636-41CB-FDB5B3B17756}"/>
          </ac:picMkLst>
        </pc:picChg>
        <pc:picChg chg="mod">
          <ac:chgData name="Caio Herman Teixeira de Oliveira" userId="S::caio.oliveira@meioambiente.mg.gov.br::880886e3-e7fa-47ff-a667-0e18cbdeabe7" providerId="AD" clId="Web-{11FEE297-4B34-4A6E-24C6-B5E6EEF7632E}" dt="2025-08-24T17:04:23.367" v="318" actId="1076"/>
          <ac:picMkLst>
            <pc:docMk/>
            <pc:sldMk cId="3521664704" sldId="389"/>
            <ac:picMk id="7" creationId="{19BBAC70-4403-4D42-36E2-D7498724C6A8}"/>
          </ac:picMkLst>
        </pc:picChg>
        <pc:picChg chg="add mod">
          <ac:chgData name="Caio Herman Teixeira de Oliveira" userId="S::caio.oliveira@meioambiente.mg.gov.br::880886e3-e7fa-47ff-a667-0e18cbdeabe7" providerId="AD" clId="Web-{11FEE297-4B34-4A6E-24C6-B5E6EEF7632E}" dt="2025-08-24T17:04:18.758" v="314" actId="1076"/>
          <ac:picMkLst>
            <pc:docMk/>
            <pc:sldMk cId="3521664704" sldId="389"/>
            <ac:picMk id="8" creationId="{280D8AAC-40D9-A63B-3B2F-A76F5C37D86B}"/>
          </ac:picMkLst>
        </pc:picChg>
        <pc:picChg chg="add mod">
          <ac:chgData name="Caio Herman Teixeira de Oliveira" userId="S::caio.oliveira@meioambiente.mg.gov.br::880886e3-e7fa-47ff-a667-0e18cbdeabe7" providerId="AD" clId="Web-{11FEE297-4B34-4A6E-24C6-B5E6EEF7632E}" dt="2025-08-24T16:59:35.623" v="251" actId="1076"/>
          <ac:picMkLst>
            <pc:docMk/>
            <pc:sldMk cId="3521664704" sldId="389"/>
            <ac:picMk id="9" creationId="{32FF68DD-52B8-1361-A8F0-B5947ADF51CD}"/>
          </ac:picMkLst>
        </pc:picChg>
        <pc:picChg chg="add mod modCrop">
          <ac:chgData name="Caio Herman Teixeira de Oliveira" userId="S::caio.oliveira@meioambiente.mg.gov.br::880886e3-e7fa-47ff-a667-0e18cbdeabe7" providerId="AD" clId="Web-{11FEE297-4B34-4A6E-24C6-B5E6EEF7632E}" dt="2025-08-24T17:03:19.396" v="272" actId="1076"/>
          <ac:picMkLst>
            <pc:docMk/>
            <pc:sldMk cId="3521664704" sldId="389"/>
            <ac:picMk id="11" creationId="{9E6C046D-C6F9-144E-4548-F3EDF32ED974}"/>
          </ac:picMkLst>
        </pc:picChg>
      </pc:sldChg>
      <pc:sldChg chg="modSp ord">
        <pc:chgData name="Caio Herman Teixeira de Oliveira" userId="S::caio.oliveira@meioambiente.mg.gov.br::880886e3-e7fa-47ff-a667-0e18cbdeabe7" providerId="AD" clId="Web-{11FEE297-4B34-4A6E-24C6-B5E6EEF7632E}" dt="2025-08-24T16:39:32.272" v="79" actId="1076"/>
        <pc:sldMkLst>
          <pc:docMk/>
          <pc:sldMk cId="2155371070" sldId="391"/>
        </pc:sldMkLst>
        <pc:picChg chg="mod ord">
          <ac:chgData name="Caio Herman Teixeira de Oliveira" userId="S::caio.oliveira@meioambiente.mg.gov.br::880886e3-e7fa-47ff-a667-0e18cbdeabe7" providerId="AD" clId="Web-{11FEE297-4B34-4A6E-24C6-B5E6EEF7632E}" dt="2025-08-24T16:39:32.272" v="79" actId="1076"/>
          <ac:picMkLst>
            <pc:docMk/>
            <pc:sldMk cId="2155371070" sldId="391"/>
            <ac:picMk id="9" creationId="{FCB12FF7-9522-7911-0ECC-115A3BF5FAAA}"/>
          </ac:picMkLst>
        </pc:picChg>
        <pc:picChg chg="mod">
          <ac:chgData name="Caio Herman Teixeira de Oliveira" userId="S::caio.oliveira@meioambiente.mg.gov.br::880886e3-e7fa-47ff-a667-0e18cbdeabe7" providerId="AD" clId="Web-{11FEE297-4B34-4A6E-24C6-B5E6EEF7632E}" dt="2025-08-24T16:36:22.575" v="65" actId="1076"/>
          <ac:picMkLst>
            <pc:docMk/>
            <pc:sldMk cId="2155371070" sldId="391"/>
            <ac:picMk id="11" creationId="{F7D2D5FE-B02C-810A-97A3-1CC1632E2310}"/>
          </ac:picMkLst>
        </pc:picChg>
      </pc:sldChg>
      <pc:sldChg chg="addSp delSp modSp">
        <pc:chgData name="Caio Herman Teixeira de Oliveira" userId="S::caio.oliveira@meioambiente.mg.gov.br::880886e3-e7fa-47ff-a667-0e18cbdeabe7" providerId="AD" clId="Web-{11FEE297-4B34-4A6E-24C6-B5E6EEF7632E}" dt="2025-08-24T19:05:59.874" v="797" actId="20577"/>
        <pc:sldMkLst>
          <pc:docMk/>
          <pc:sldMk cId="2509249431" sldId="393"/>
        </pc:sldMkLst>
        <pc:spChg chg="mod">
          <ac:chgData name="Caio Herman Teixeira de Oliveira" userId="S::caio.oliveira@meioambiente.mg.gov.br::880886e3-e7fa-47ff-a667-0e18cbdeabe7" providerId="AD" clId="Web-{11FEE297-4B34-4A6E-24C6-B5E6EEF7632E}" dt="2025-08-24T19:05:59.874" v="797" actId="20577"/>
          <ac:spMkLst>
            <pc:docMk/>
            <pc:sldMk cId="2509249431" sldId="393"/>
            <ac:spMk id="3" creationId="{9639A9D3-3655-1E03-6431-C02D76CC433A}"/>
          </ac:spMkLst>
        </pc:spChg>
        <pc:spChg chg="mod">
          <ac:chgData name="Caio Herman Teixeira de Oliveira" userId="S::caio.oliveira@meioambiente.mg.gov.br::880886e3-e7fa-47ff-a667-0e18cbdeabe7" providerId="AD" clId="Web-{11FEE297-4B34-4A6E-24C6-B5E6EEF7632E}" dt="2025-08-24T18:22:23.485" v="659" actId="1076"/>
          <ac:spMkLst>
            <pc:docMk/>
            <pc:sldMk cId="2509249431" sldId="393"/>
            <ac:spMk id="4" creationId="{A9B3A438-03F5-D952-53B7-C32363646CBE}"/>
          </ac:spMkLst>
        </pc:spChg>
        <pc:spChg chg="add mod">
          <ac:chgData name="Caio Herman Teixeira de Oliveira" userId="S::caio.oliveira@meioambiente.mg.gov.br::880886e3-e7fa-47ff-a667-0e18cbdeabe7" providerId="AD" clId="Web-{11FEE297-4B34-4A6E-24C6-B5E6EEF7632E}" dt="2025-08-24T18:21:36.217" v="652" actId="1076"/>
          <ac:spMkLst>
            <pc:docMk/>
            <pc:sldMk cId="2509249431" sldId="393"/>
            <ac:spMk id="9" creationId="{79C95C56-CC0C-13C6-FAFE-2061905D61FE}"/>
          </ac:spMkLst>
        </pc:spChg>
        <pc:spChg chg="add mod">
          <ac:chgData name="Caio Herman Teixeira de Oliveira" userId="S::caio.oliveira@meioambiente.mg.gov.br::880886e3-e7fa-47ff-a667-0e18cbdeabe7" providerId="AD" clId="Web-{11FEE297-4B34-4A6E-24C6-B5E6EEF7632E}" dt="2025-08-24T19:04:59.825" v="770" actId="20577"/>
          <ac:spMkLst>
            <pc:docMk/>
            <pc:sldMk cId="2509249431" sldId="393"/>
            <ac:spMk id="14" creationId="{02F94B08-3445-0FEE-2F63-1BA9914CD9A2}"/>
          </ac:spMkLst>
        </pc:spChg>
        <pc:spChg chg="mod">
          <ac:chgData name="Caio Herman Teixeira de Oliveira" userId="S::caio.oliveira@meioambiente.mg.gov.br::880886e3-e7fa-47ff-a667-0e18cbdeabe7" providerId="AD" clId="Web-{11FEE297-4B34-4A6E-24C6-B5E6EEF7632E}" dt="2025-08-24T18:22:29.626" v="660" actId="1076"/>
          <ac:spMkLst>
            <pc:docMk/>
            <pc:sldMk cId="2509249431" sldId="393"/>
            <ac:spMk id="17" creationId="{4A1C1E85-D3FF-AE9F-33F2-01830727D665}"/>
          </ac:spMkLst>
        </pc:spChg>
        <pc:spChg chg="add mod">
          <ac:chgData name="Caio Herman Teixeira de Oliveira" userId="S::caio.oliveira@meioambiente.mg.gov.br::880886e3-e7fa-47ff-a667-0e18cbdeabe7" providerId="AD" clId="Web-{11FEE297-4B34-4A6E-24C6-B5E6EEF7632E}" dt="2025-08-24T19:05:07.185" v="771" actId="1076"/>
          <ac:spMkLst>
            <pc:docMk/>
            <pc:sldMk cId="2509249431" sldId="393"/>
            <ac:spMk id="18" creationId="{ECA2D0CD-110E-74B2-1078-C8619E3139DF}"/>
          </ac:spMkLst>
        </pc:spChg>
        <pc:spChg chg="mod">
          <ac:chgData name="Caio Herman Teixeira de Oliveira" userId="S::caio.oliveira@meioambiente.mg.gov.br::880886e3-e7fa-47ff-a667-0e18cbdeabe7" providerId="AD" clId="Web-{11FEE297-4B34-4A6E-24C6-B5E6EEF7632E}" dt="2025-08-24T19:05:38.545" v="774" actId="1076"/>
          <ac:spMkLst>
            <pc:docMk/>
            <pc:sldMk cId="2509249431" sldId="393"/>
            <ac:spMk id="95" creationId="{59C76F11-01BB-8877-074F-21538E468755}"/>
          </ac:spMkLst>
        </pc:spChg>
        <pc:picChg chg="add mod">
          <ac:chgData name="Caio Herman Teixeira de Oliveira" userId="S::caio.oliveira@meioambiente.mg.gov.br::880886e3-e7fa-47ff-a667-0e18cbdeabe7" providerId="AD" clId="Web-{11FEE297-4B34-4A6E-24C6-B5E6EEF7632E}" dt="2025-08-24T19:05:11.232" v="772" actId="14100"/>
          <ac:picMkLst>
            <pc:docMk/>
            <pc:sldMk cId="2509249431" sldId="393"/>
            <ac:picMk id="11" creationId="{B8F98F8B-6F05-8D17-AFA0-BDF19E6D8B54}"/>
          </ac:picMkLst>
        </pc:picChg>
        <pc:picChg chg="mod">
          <ac:chgData name="Caio Herman Teixeira de Oliveira" userId="S::caio.oliveira@meioambiente.mg.gov.br::880886e3-e7fa-47ff-a667-0e18cbdeabe7" providerId="AD" clId="Web-{11FEE297-4B34-4A6E-24C6-B5E6EEF7632E}" dt="2025-08-24T18:22:15.469" v="658" actId="1076"/>
          <ac:picMkLst>
            <pc:docMk/>
            <pc:sldMk cId="2509249431" sldId="393"/>
            <ac:picMk id="15" creationId="{8B33622A-A020-B3E8-9E62-47CA1D738850}"/>
          </ac:picMkLst>
        </pc:picChg>
      </pc:sldChg>
      <pc:sldChg chg="modSp">
        <pc:chgData name="Caio Herman Teixeira de Oliveira" userId="S::caio.oliveira@meioambiente.mg.gov.br::880886e3-e7fa-47ff-a667-0e18cbdeabe7" providerId="AD" clId="Web-{11FEE297-4B34-4A6E-24C6-B5E6EEF7632E}" dt="2025-08-24T17:07:49.031" v="353" actId="20577"/>
        <pc:sldMkLst>
          <pc:docMk/>
          <pc:sldMk cId="3258612188" sldId="394"/>
        </pc:sldMkLst>
        <pc:spChg chg="mod">
          <ac:chgData name="Caio Herman Teixeira de Oliveira" userId="S::caio.oliveira@meioambiente.mg.gov.br::880886e3-e7fa-47ff-a667-0e18cbdeabe7" providerId="AD" clId="Web-{11FEE297-4B34-4A6E-24C6-B5E6EEF7632E}" dt="2025-08-24T17:07:49.031" v="353" actId="20577"/>
          <ac:spMkLst>
            <pc:docMk/>
            <pc:sldMk cId="3258612188" sldId="394"/>
            <ac:spMk id="25" creationId="{CC0BF679-C0B0-FB02-7428-D8199FFDDB7B}"/>
          </ac:spMkLst>
        </pc:spChg>
      </pc:sldChg>
      <pc:sldChg chg="addSp delSp modSp">
        <pc:chgData name="Caio Herman Teixeira de Oliveira" userId="S::caio.oliveira@meioambiente.mg.gov.br::880886e3-e7fa-47ff-a667-0e18cbdeabe7" providerId="AD" clId="Web-{11FEE297-4B34-4A6E-24C6-B5E6EEF7632E}" dt="2025-08-24T18:54:18.785" v="715" actId="1076"/>
        <pc:sldMkLst>
          <pc:docMk/>
          <pc:sldMk cId="4238636724" sldId="411"/>
        </pc:sldMkLst>
        <pc:spChg chg="mod">
          <ac:chgData name="Caio Herman Teixeira de Oliveira" userId="S::caio.oliveira@meioambiente.mg.gov.br::880886e3-e7fa-47ff-a667-0e18cbdeabe7" providerId="AD" clId="Web-{11FEE297-4B34-4A6E-24C6-B5E6EEF7632E}" dt="2025-08-24T18:51:14.558" v="692" actId="1076"/>
          <ac:spMkLst>
            <pc:docMk/>
            <pc:sldMk cId="4238636724" sldId="411"/>
            <ac:spMk id="8" creationId="{B8C542FA-6337-3766-DA6F-4513F2FFF5E1}"/>
          </ac:spMkLst>
        </pc:spChg>
        <pc:spChg chg="mod">
          <ac:chgData name="Caio Herman Teixeira de Oliveira" userId="S::caio.oliveira@meioambiente.mg.gov.br::880886e3-e7fa-47ff-a667-0e18cbdeabe7" providerId="AD" clId="Web-{11FEE297-4B34-4A6E-24C6-B5E6EEF7632E}" dt="2025-08-24T18:22:54.486" v="666" actId="1076"/>
          <ac:spMkLst>
            <pc:docMk/>
            <pc:sldMk cId="4238636724" sldId="411"/>
            <ac:spMk id="107" creationId="{30C38024-7B96-CCFC-DCB3-3C5C899E9030}"/>
          </ac:spMkLst>
        </pc:spChg>
        <pc:picChg chg="add mod">
          <ac:chgData name="Caio Herman Teixeira de Oliveira" userId="S::caio.oliveira@meioambiente.mg.gov.br::880886e3-e7fa-47ff-a667-0e18cbdeabe7" providerId="AD" clId="Web-{11FEE297-4B34-4A6E-24C6-B5E6EEF7632E}" dt="2025-08-24T18:54:18.785" v="715" actId="1076"/>
          <ac:picMkLst>
            <pc:docMk/>
            <pc:sldMk cId="4238636724" sldId="411"/>
            <ac:picMk id="2" creationId="{D1FE8FFA-07D9-CD25-03E7-6CCCF96E5883}"/>
          </ac:picMkLst>
        </pc:picChg>
        <pc:picChg chg="add mod">
          <ac:chgData name="Caio Herman Teixeira de Oliveira" userId="S::caio.oliveira@meioambiente.mg.gov.br::880886e3-e7fa-47ff-a667-0e18cbdeabe7" providerId="AD" clId="Web-{11FEE297-4B34-4A6E-24C6-B5E6EEF7632E}" dt="2025-08-24T18:54:16.629" v="714" actId="1076"/>
          <ac:picMkLst>
            <pc:docMk/>
            <pc:sldMk cId="4238636724" sldId="411"/>
            <ac:picMk id="4" creationId="{84E792F1-A36D-B096-F820-B3225964FF14}"/>
          </ac:picMkLst>
        </pc:picChg>
        <pc:picChg chg="mod modCrop">
          <ac:chgData name="Caio Herman Teixeira de Oliveira" userId="S::caio.oliveira@meioambiente.mg.gov.br::880886e3-e7fa-47ff-a667-0e18cbdeabe7" providerId="AD" clId="Web-{11FEE297-4B34-4A6E-24C6-B5E6EEF7632E}" dt="2025-08-24T18:54:02.394" v="710" actId="1076"/>
          <ac:picMkLst>
            <pc:docMk/>
            <pc:sldMk cId="4238636724" sldId="411"/>
            <ac:picMk id="7" creationId="{A2032B40-344A-019E-EDBF-49340017C33A}"/>
          </ac:picMkLst>
        </pc:picChg>
      </pc:sldChg>
      <pc:sldChg chg="addSp delSp modSp">
        <pc:chgData name="Caio Herman Teixeira de Oliveira" userId="S::caio.oliveira@meioambiente.mg.gov.br::880886e3-e7fa-47ff-a667-0e18cbdeabe7" providerId="AD" clId="Web-{11FEE297-4B34-4A6E-24C6-B5E6EEF7632E}" dt="2025-08-24T17:22:24.660" v="526" actId="20577"/>
        <pc:sldMkLst>
          <pc:docMk/>
          <pc:sldMk cId="3511220034" sldId="416"/>
        </pc:sldMkLst>
        <pc:spChg chg="mod">
          <ac:chgData name="Caio Herman Teixeira de Oliveira" userId="S::caio.oliveira@meioambiente.mg.gov.br::880886e3-e7fa-47ff-a667-0e18cbdeabe7" providerId="AD" clId="Web-{11FEE297-4B34-4A6E-24C6-B5E6EEF7632E}" dt="2025-08-24T17:11:53.072" v="388" actId="20577"/>
          <ac:spMkLst>
            <pc:docMk/>
            <pc:sldMk cId="3511220034" sldId="416"/>
            <ac:spMk id="3" creationId="{B6E9F8A2-C791-B99B-3006-0701BE9B02E6}"/>
          </ac:spMkLst>
        </pc:spChg>
        <pc:spChg chg="mod">
          <ac:chgData name="Caio Herman Teixeira de Oliveira" userId="S::caio.oliveira@meioambiente.mg.gov.br::880886e3-e7fa-47ff-a667-0e18cbdeabe7" providerId="AD" clId="Web-{11FEE297-4B34-4A6E-24C6-B5E6EEF7632E}" dt="2025-08-24T17:22:24.660" v="526" actId="20577"/>
          <ac:spMkLst>
            <pc:docMk/>
            <pc:sldMk cId="3511220034" sldId="416"/>
            <ac:spMk id="13" creationId="{7C5B9711-B9A0-ACBD-45F0-0F1C6F86CBC0}"/>
          </ac:spMkLst>
        </pc:spChg>
      </pc:sldChg>
      <pc:sldChg chg="del">
        <pc:chgData name="Caio Herman Teixeira de Oliveira" userId="S::caio.oliveira@meioambiente.mg.gov.br::880886e3-e7fa-47ff-a667-0e18cbdeabe7" providerId="AD" clId="Web-{11FEE297-4B34-4A6E-24C6-B5E6EEF7632E}" dt="2025-08-24T17:07:54.249" v="354"/>
        <pc:sldMkLst>
          <pc:docMk/>
          <pc:sldMk cId="699945135" sldId="425"/>
        </pc:sldMkLst>
      </pc:sldChg>
      <pc:sldChg chg="modSp ord">
        <pc:chgData name="Caio Herman Teixeira de Oliveira" userId="S::caio.oliveira@meioambiente.mg.gov.br::880886e3-e7fa-47ff-a667-0e18cbdeabe7" providerId="AD" clId="Web-{11FEE297-4B34-4A6E-24C6-B5E6EEF7632E}" dt="2025-08-24T16:38:58.333" v="75" actId="1076"/>
        <pc:sldMkLst>
          <pc:docMk/>
          <pc:sldMk cId="2844730183" sldId="430"/>
        </pc:sldMkLst>
        <pc:picChg chg="mod">
          <ac:chgData name="Caio Herman Teixeira de Oliveira" userId="S::caio.oliveira@meioambiente.mg.gov.br::880886e3-e7fa-47ff-a667-0e18cbdeabe7" providerId="AD" clId="Web-{11FEE297-4B34-4A6E-24C6-B5E6EEF7632E}" dt="2025-08-24T16:38:58.333" v="75" actId="1076"/>
          <ac:picMkLst>
            <pc:docMk/>
            <pc:sldMk cId="2844730183" sldId="430"/>
            <ac:picMk id="5" creationId="{512C4A89-72FF-921D-0F61-02B733D53E47}"/>
          </ac:picMkLst>
        </pc:picChg>
      </pc:sldChg>
      <pc:sldChg chg="modSp ord">
        <pc:chgData name="Caio Herman Teixeira de Oliveira" userId="S::caio.oliveira@meioambiente.mg.gov.br::880886e3-e7fa-47ff-a667-0e18cbdeabe7" providerId="AD" clId="Web-{11FEE297-4B34-4A6E-24C6-B5E6EEF7632E}" dt="2025-08-24T16:37:59.752" v="71" actId="1076"/>
        <pc:sldMkLst>
          <pc:docMk/>
          <pc:sldMk cId="1611192467" sldId="431"/>
        </pc:sldMkLst>
        <pc:picChg chg="mod modCrop">
          <ac:chgData name="Caio Herman Teixeira de Oliveira" userId="S::caio.oliveira@meioambiente.mg.gov.br::880886e3-e7fa-47ff-a667-0e18cbdeabe7" providerId="AD" clId="Web-{11FEE297-4B34-4A6E-24C6-B5E6EEF7632E}" dt="2025-08-24T16:37:59.752" v="71" actId="1076"/>
          <ac:picMkLst>
            <pc:docMk/>
            <pc:sldMk cId="1611192467" sldId="431"/>
            <ac:picMk id="2" creationId="{410C3909-28F5-6C87-CAA4-9E713B508018}"/>
          </ac:picMkLst>
        </pc:picChg>
      </pc:sldChg>
      <pc:sldChg chg="ord">
        <pc:chgData name="Caio Herman Teixeira de Oliveira" userId="S::caio.oliveira@meioambiente.mg.gov.br::880886e3-e7fa-47ff-a667-0e18cbdeabe7" providerId="AD" clId="Web-{11FEE297-4B34-4A6E-24C6-B5E6EEF7632E}" dt="2025-08-24T16:38:43.489" v="73"/>
        <pc:sldMkLst>
          <pc:docMk/>
          <pc:sldMk cId="49729665" sldId="432"/>
        </pc:sldMkLst>
      </pc:sldChg>
      <pc:sldChg chg="modSp">
        <pc:chgData name="Caio Herman Teixeira de Oliveira" userId="S::caio.oliveira@meioambiente.mg.gov.br::880886e3-e7fa-47ff-a667-0e18cbdeabe7" providerId="AD" clId="Web-{11FEE297-4B34-4A6E-24C6-B5E6EEF7632E}" dt="2025-08-24T16:22:45.243" v="0" actId="1076"/>
        <pc:sldMkLst>
          <pc:docMk/>
          <pc:sldMk cId="656929617" sldId="433"/>
        </pc:sldMkLst>
        <pc:spChg chg="mod">
          <ac:chgData name="Caio Herman Teixeira de Oliveira" userId="S::caio.oliveira@meioambiente.mg.gov.br::880886e3-e7fa-47ff-a667-0e18cbdeabe7" providerId="AD" clId="Web-{11FEE297-4B34-4A6E-24C6-B5E6EEF7632E}" dt="2025-08-24T16:22:45.243" v="0" actId="1076"/>
          <ac:spMkLst>
            <pc:docMk/>
            <pc:sldMk cId="656929617" sldId="433"/>
            <ac:spMk id="4" creationId="{54B3870C-50FA-6F4E-3C17-51C38C9A32DD}"/>
          </ac:spMkLst>
        </pc:spChg>
      </pc:sldChg>
      <pc:sldChg chg="addSp delSp modSp add del replId">
        <pc:chgData name="Caio Herman Teixeira de Oliveira" userId="S::caio.oliveira@meioambiente.mg.gov.br::880886e3-e7fa-47ff-a667-0e18cbdeabe7" providerId="AD" clId="Web-{11FEE297-4B34-4A6E-24C6-B5E6EEF7632E}" dt="2025-08-24T18:16:17.017" v="600"/>
        <pc:sldMkLst>
          <pc:docMk/>
          <pc:sldMk cId="83692993" sldId="435"/>
        </pc:sldMkLst>
      </pc:sldChg>
      <pc:sldChg chg="addSp delSp modSp add del mod replId setBg">
        <pc:chgData name="Caio Herman Teixeira de Oliveira" userId="S::caio.oliveira@meioambiente.mg.gov.br::880886e3-e7fa-47ff-a667-0e18cbdeabe7" providerId="AD" clId="Web-{11FEE297-4B34-4A6E-24C6-B5E6EEF7632E}" dt="2025-08-24T19:31:12.245" v="959"/>
        <pc:sldMkLst>
          <pc:docMk/>
          <pc:sldMk cId="3584715303" sldId="435"/>
        </pc:sldMkLst>
      </pc:sldChg>
      <pc:sldChg chg="addSp delSp modSp add replId">
        <pc:chgData name="Caio Herman Teixeira de Oliveira" userId="S::caio.oliveira@meioambiente.mg.gov.br::880886e3-e7fa-47ff-a667-0e18cbdeabe7" providerId="AD" clId="Web-{11FEE297-4B34-4A6E-24C6-B5E6EEF7632E}" dt="2025-08-24T19:34:36.643" v="1033" actId="1076"/>
        <pc:sldMkLst>
          <pc:docMk/>
          <pc:sldMk cId="2714480914" sldId="436"/>
        </pc:sldMkLst>
        <pc:spChg chg="add mod">
          <ac:chgData name="Caio Herman Teixeira de Oliveira" userId="S::caio.oliveira@meioambiente.mg.gov.br::880886e3-e7fa-47ff-a667-0e18cbdeabe7" providerId="AD" clId="Web-{11FEE297-4B34-4A6E-24C6-B5E6EEF7632E}" dt="2025-08-24T19:29:13.974" v="931" actId="20577"/>
          <ac:spMkLst>
            <pc:docMk/>
            <pc:sldMk cId="2714480914" sldId="436"/>
            <ac:spMk id="24" creationId="{73F1FA2D-A5DF-6214-4FC7-6BC5CFD873BE}"/>
          </ac:spMkLst>
        </pc:spChg>
        <pc:spChg chg="add mod">
          <ac:chgData name="Caio Herman Teixeira de Oliveira" userId="S::caio.oliveira@meioambiente.mg.gov.br::880886e3-e7fa-47ff-a667-0e18cbdeabe7" providerId="AD" clId="Web-{11FEE297-4B34-4A6E-24C6-B5E6EEF7632E}" dt="2025-08-24T19:29:07.490" v="930" actId="20577"/>
          <ac:spMkLst>
            <pc:docMk/>
            <pc:sldMk cId="2714480914" sldId="436"/>
            <ac:spMk id="25" creationId="{A8D3B7BE-0A0B-3CFE-C20F-690C11F7E706}"/>
          </ac:spMkLst>
        </pc:spChg>
        <pc:spChg chg="add mod">
          <ac:chgData name="Caio Herman Teixeira de Oliveira" userId="S::caio.oliveira@meioambiente.mg.gov.br::880886e3-e7fa-47ff-a667-0e18cbdeabe7" providerId="AD" clId="Web-{11FEE297-4B34-4A6E-24C6-B5E6EEF7632E}" dt="2025-08-24T19:29:40.632" v="938" actId="14100"/>
          <ac:spMkLst>
            <pc:docMk/>
            <pc:sldMk cId="2714480914" sldId="436"/>
            <ac:spMk id="26" creationId="{89255B29-0EE8-6FDE-0F21-B25657AAF86E}"/>
          </ac:spMkLst>
        </pc:spChg>
        <pc:spChg chg="add mod">
          <ac:chgData name="Caio Herman Teixeira de Oliveira" userId="S::caio.oliveira@meioambiente.mg.gov.br::880886e3-e7fa-47ff-a667-0e18cbdeabe7" providerId="AD" clId="Web-{11FEE297-4B34-4A6E-24C6-B5E6EEF7632E}" dt="2025-08-24T19:30:41.525" v="956" actId="14100"/>
          <ac:spMkLst>
            <pc:docMk/>
            <pc:sldMk cId="2714480914" sldId="436"/>
            <ac:spMk id="27" creationId="{8D1BE3D5-2878-B035-ABE1-BAF072450BBC}"/>
          </ac:spMkLst>
        </pc:spChg>
        <pc:spChg chg="add mod">
          <ac:chgData name="Caio Herman Teixeira de Oliveira" userId="S::caio.oliveira@meioambiente.mg.gov.br::880886e3-e7fa-47ff-a667-0e18cbdeabe7" providerId="AD" clId="Web-{11FEE297-4B34-4A6E-24C6-B5E6EEF7632E}" dt="2025-08-24T19:34:36.643" v="1033" actId="1076"/>
          <ac:spMkLst>
            <pc:docMk/>
            <pc:sldMk cId="2714480914" sldId="436"/>
            <ac:spMk id="28" creationId="{98C50C4C-65E1-2701-8364-1D47DC5D4761}"/>
          </ac:spMkLst>
        </pc:spChg>
        <pc:spChg chg="add mod">
          <ac:chgData name="Caio Herman Teixeira de Oliveira" userId="S::caio.oliveira@meioambiente.mg.gov.br::880886e3-e7fa-47ff-a667-0e18cbdeabe7" providerId="AD" clId="Web-{11FEE297-4B34-4A6E-24C6-B5E6EEF7632E}" dt="2025-08-24T19:34:25.642" v="1032" actId="1076"/>
          <ac:spMkLst>
            <pc:docMk/>
            <pc:sldMk cId="2714480914" sldId="436"/>
            <ac:spMk id="29" creationId="{254E738F-1F8E-A501-A0B0-D6D7AB158228}"/>
          </ac:spMkLst>
        </pc:spChg>
        <pc:picChg chg="add mod modCrop">
          <ac:chgData name="Caio Herman Teixeira de Oliveira" userId="S::caio.oliveira@meioambiente.mg.gov.br::880886e3-e7fa-47ff-a667-0e18cbdeabe7" providerId="AD" clId="Web-{11FEE297-4B34-4A6E-24C6-B5E6EEF7632E}" dt="2025-08-24T19:22:27.032" v="871" actId="1076"/>
          <ac:picMkLst>
            <pc:docMk/>
            <pc:sldMk cId="2714480914" sldId="436"/>
            <ac:picMk id="6" creationId="{045CF666-8FBA-F2BA-614F-E71C09F69AB0}"/>
          </ac:picMkLst>
        </pc:picChg>
        <pc:picChg chg="add mod">
          <ac:chgData name="Caio Herman Teixeira de Oliveira" userId="S::caio.oliveira@meioambiente.mg.gov.br::880886e3-e7fa-47ff-a667-0e18cbdeabe7" providerId="AD" clId="Web-{11FEE297-4B34-4A6E-24C6-B5E6EEF7632E}" dt="2025-08-24T19:02:23.429" v="761" actId="1076"/>
          <ac:picMkLst>
            <pc:docMk/>
            <pc:sldMk cId="2714480914" sldId="436"/>
            <ac:picMk id="10" creationId="{640C0E40-44B1-9F21-88E1-FE0EE3809AAC}"/>
          </ac:picMkLst>
        </pc:picChg>
        <pc:picChg chg="add mod modCrop">
          <ac:chgData name="Caio Herman Teixeira de Oliveira" userId="S::caio.oliveira@meioambiente.mg.gov.br::880886e3-e7fa-47ff-a667-0e18cbdeabe7" providerId="AD" clId="Web-{11FEE297-4B34-4A6E-24C6-B5E6EEF7632E}" dt="2025-08-24T19:25:23.152" v="877"/>
          <ac:picMkLst>
            <pc:docMk/>
            <pc:sldMk cId="2714480914" sldId="436"/>
            <ac:picMk id="12" creationId="{8C4AAAEE-9044-4149-7B1C-A72BBFA0C86E}"/>
          </ac:picMkLst>
        </pc:picChg>
        <pc:picChg chg="add mod">
          <ac:chgData name="Caio Herman Teixeira de Oliveira" userId="S::caio.oliveira@meioambiente.mg.gov.br::880886e3-e7fa-47ff-a667-0e18cbdeabe7" providerId="AD" clId="Web-{11FEE297-4B34-4A6E-24C6-B5E6EEF7632E}" dt="2025-08-24T19:01:44.381" v="753" actId="1076"/>
          <ac:picMkLst>
            <pc:docMk/>
            <pc:sldMk cId="2714480914" sldId="436"/>
            <ac:picMk id="14" creationId="{4D2EC0BF-5D14-95D2-88AF-5F5E600FAE74}"/>
          </ac:picMkLst>
        </pc:picChg>
        <pc:picChg chg="add mod">
          <ac:chgData name="Caio Herman Teixeira de Oliveira" userId="S::caio.oliveira@meioambiente.mg.gov.br::880886e3-e7fa-47ff-a667-0e18cbdeabe7" providerId="AD" clId="Web-{11FEE297-4B34-4A6E-24C6-B5E6EEF7632E}" dt="2025-08-24T19:02:18.491" v="760" actId="1076"/>
          <ac:picMkLst>
            <pc:docMk/>
            <pc:sldMk cId="2714480914" sldId="436"/>
            <ac:picMk id="16" creationId="{DA64EF68-AE64-1B0B-E219-A36481CFB900}"/>
          </ac:picMkLst>
        </pc:picChg>
        <pc:picChg chg="add mod">
          <ac:chgData name="Caio Herman Teixeira de Oliveira" userId="S::caio.oliveira@meioambiente.mg.gov.br::880886e3-e7fa-47ff-a667-0e18cbdeabe7" providerId="AD" clId="Web-{11FEE297-4B34-4A6E-24C6-B5E6EEF7632E}" dt="2025-08-24T19:26:31.093" v="881" actId="14100"/>
          <ac:picMkLst>
            <pc:docMk/>
            <pc:sldMk cId="2714480914" sldId="436"/>
            <ac:picMk id="20" creationId="{C5ACEF74-87AE-1BCE-FE97-AE10A1ED235E}"/>
          </ac:picMkLst>
        </pc:picChg>
      </pc:sldChg>
      <pc:sldChg chg="addSp delSp modSp add del replId">
        <pc:chgData name="Caio Herman Teixeira de Oliveira" userId="S::caio.oliveira@meioambiente.mg.gov.br::880886e3-e7fa-47ff-a667-0e18cbdeabe7" providerId="AD" clId="Web-{11FEE297-4B34-4A6E-24C6-B5E6EEF7632E}" dt="2025-08-24T19:19:30.509" v="842"/>
        <pc:sldMkLst>
          <pc:docMk/>
          <pc:sldMk cId="1509767790" sldId="437"/>
        </pc:sldMkLst>
      </pc:sldChg>
      <pc:sldChg chg="add del replId">
        <pc:chgData name="Caio Herman Teixeira de Oliveira" userId="S::caio.oliveira@meioambiente.mg.gov.br::880886e3-e7fa-47ff-a667-0e18cbdeabe7" providerId="AD" clId="Web-{11FEE297-4B34-4A6E-24C6-B5E6EEF7632E}" dt="2025-08-24T19:31:10.151" v="958"/>
        <pc:sldMkLst>
          <pc:docMk/>
          <pc:sldMk cId="3313894992" sldId="437"/>
        </pc:sldMkLst>
      </pc:sldChg>
    </pc:docChg>
  </pc:docChgLst>
  <pc:docChgLst>
    <pc:chgData name="Vitoria Machado Leão" userId="S::vitoria.leao@meioambiente.mg.gov.br::806bf926-f821-48a8-87d1-e6069d9193dc" providerId="AD" clId="Web-{B9B41649-D7F4-54A1-C3E8-8AC9C3758B04}"/>
    <pc:docChg chg="mod modSld">
      <pc:chgData name="Vitoria Machado Leão" userId="S::vitoria.leao@meioambiente.mg.gov.br::806bf926-f821-48a8-87d1-e6069d9193dc" providerId="AD" clId="Web-{B9B41649-D7F4-54A1-C3E8-8AC9C3758B04}" dt="2025-07-21T15:53:11.915" v="807" actId="20577"/>
      <pc:docMkLst>
        <pc:docMk/>
      </pc:docMkLst>
      <pc:sldChg chg="modSp">
        <pc:chgData name="Vitoria Machado Leão" userId="S::vitoria.leao@meioambiente.mg.gov.br::806bf926-f821-48a8-87d1-e6069d9193dc" providerId="AD" clId="Web-{B9B41649-D7F4-54A1-C3E8-8AC9C3758B04}" dt="2025-07-21T15:24:45.334" v="645" actId="1076"/>
        <pc:sldMkLst>
          <pc:docMk/>
          <pc:sldMk cId="1598886755" sldId="360"/>
        </pc:sldMkLst>
      </pc:sldChg>
      <pc:sldChg chg="modSp">
        <pc:chgData name="Vitoria Machado Leão" userId="S::vitoria.leao@meioambiente.mg.gov.br::806bf926-f821-48a8-87d1-e6069d9193dc" providerId="AD" clId="Web-{B9B41649-D7F4-54A1-C3E8-8AC9C3758B04}" dt="2025-07-21T15:03:11.881" v="436" actId="14100"/>
        <pc:sldMkLst>
          <pc:docMk/>
          <pc:sldMk cId="2515046394" sldId="386"/>
        </pc:sldMkLst>
      </pc:sldChg>
      <pc:sldChg chg="addSp delSp modSp">
        <pc:chgData name="Vitoria Machado Leão" userId="S::vitoria.leao@meioambiente.mg.gov.br::806bf926-f821-48a8-87d1-e6069d9193dc" providerId="AD" clId="Web-{B9B41649-D7F4-54A1-C3E8-8AC9C3758B04}" dt="2025-07-21T15:31:01.099" v="665" actId="20577"/>
        <pc:sldMkLst>
          <pc:docMk/>
          <pc:sldMk cId="3521664704" sldId="389"/>
        </pc:sldMkLst>
      </pc:sldChg>
      <pc:sldChg chg="addSp delSp modSp">
        <pc:chgData name="Vitoria Machado Leão" userId="S::vitoria.leao@meioambiente.mg.gov.br::806bf926-f821-48a8-87d1-e6069d9193dc" providerId="AD" clId="Web-{B9B41649-D7F4-54A1-C3E8-8AC9C3758B04}" dt="2025-07-21T15:45:46.677" v="746"/>
        <pc:sldMkLst>
          <pc:docMk/>
          <pc:sldMk cId="2802882798" sldId="390"/>
        </pc:sldMkLst>
      </pc:sldChg>
      <pc:sldChg chg="addSp delSp modSp">
        <pc:chgData name="Vitoria Machado Leão" userId="S::vitoria.leao@meioambiente.mg.gov.br::806bf926-f821-48a8-87d1-e6069d9193dc" providerId="AD" clId="Web-{B9B41649-D7F4-54A1-C3E8-8AC9C3758B04}" dt="2025-07-21T15:45:25.208" v="743"/>
        <pc:sldMkLst>
          <pc:docMk/>
          <pc:sldMk cId="1940515567" sldId="392"/>
        </pc:sldMkLst>
      </pc:sldChg>
      <pc:sldChg chg="addSp delSp modSp">
        <pc:chgData name="Vitoria Machado Leão" userId="S::vitoria.leao@meioambiente.mg.gov.br::806bf926-f821-48a8-87d1-e6069d9193dc" providerId="AD" clId="Web-{B9B41649-D7F4-54A1-C3E8-8AC9C3758B04}" dt="2025-07-21T15:53:11.915" v="807" actId="20577"/>
        <pc:sldMkLst>
          <pc:docMk/>
          <pc:sldMk cId="2509249431" sldId="393"/>
        </pc:sldMkLst>
      </pc:sldChg>
    </pc:docChg>
  </pc:docChgLst>
  <pc:docChgLst>
    <pc:chgData name="Vitoria Machado Leão" userId="S::vitoria.leao@meioambiente.mg.gov.br::806bf926-f821-48a8-87d1-e6069d9193dc" providerId="AD" clId="Web-{05C750A4-D0C4-4049-A8BE-DFF1781A6B6D}"/>
    <pc:docChg chg="modSld sldOrd">
      <pc:chgData name="Vitoria Machado Leão" userId="S::vitoria.leao@meioambiente.mg.gov.br::806bf926-f821-48a8-87d1-e6069d9193dc" providerId="AD" clId="Web-{05C750A4-D0C4-4049-A8BE-DFF1781A6B6D}" dt="2025-07-23T13:46:04.141" v="602"/>
      <pc:docMkLst>
        <pc:docMk/>
      </pc:docMkLst>
      <pc:sldChg chg="modSp">
        <pc:chgData name="Vitoria Machado Leão" userId="S::vitoria.leao@meioambiente.mg.gov.br::806bf926-f821-48a8-87d1-e6069d9193dc" providerId="AD" clId="Web-{05C750A4-D0C4-4049-A8BE-DFF1781A6B6D}" dt="2025-07-23T12:21:47.583" v="36" actId="20577"/>
        <pc:sldMkLst>
          <pc:docMk/>
          <pc:sldMk cId="98079266" sldId="359"/>
        </pc:sldMkLst>
      </pc:sldChg>
      <pc:sldChg chg="modSp">
        <pc:chgData name="Vitoria Machado Leão" userId="S::vitoria.leao@meioambiente.mg.gov.br::806bf926-f821-48a8-87d1-e6069d9193dc" providerId="AD" clId="Web-{05C750A4-D0C4-4049-A8BE-DFF1781A6B6D}" dt="2025-07-23T12:20:32.002" v="33" actId="20577"/>
        <pc:sldMkLst>
          <pc:docMk/>
          <pc:sldMk cId="2515046394" sldId="386"/>
        </pc:sldMkLst>
      </pc:sldChg>
      <pc:sldChg chg="addSp delSp modSp">
        <pc:chgData name="Vitoria Machado Leão" userId="S::vitoria.leao@meioambiente.mg.gov.br::806bf926-f821-48a8-87d1-e6069d9193dc" providerId="AD" clId="Web-{05C750A4-D0C4-4049-A8BE-DFF1781A6B6D}" dt="2025-07-23T13:46:04.141" v="602"/>
        <pc:sldMkLst>
          <pc:docMk/>
          <pc:sldMk cId="3521664704" sldId="389"/>
        </pc:sldMkLst>
      </pc:sldChg>
      <pc:sldChg chg="modSp">
        <pc:chgData name="Vitoria Machado Leão" userId="S::vitoria.leao@meioambiente.mg.gov.br::806bf926-f821-48a8-87d1-e6069d9193dc" providerId="AD" clId="Web-{05C750A4-D0C4-4049-A8BE-DFF1781A6B6D}" dt="2025-07-23T12:24:07.683" v="47" actId="20577"/>
        <pc:sldMkLst>
          <pc:docMk/>
          <pc:sldMk cId="2802882798" sldId="390"/>
        </pc:sldMkLst>
      </pc:sldChg>
      <pc:sldChg chg="delSp modSp">
        <pc:chgData name="Vitoria Machado Leão" userId="S::vitoria.leao@meioambiente.mg.gov.br::806bf926-f821-48a8-87d1-e6069d9193dc" providerId="AD" clId="Web-{05C750A4-D0C4-4049-A8BE-DFF1781A6B6D}" dt="2025-07-23T12:26:51.939" v="85" actId="20577"/>
        <pc:sldMkLst>
          <pc:docMk/>
          <pc:sldMk cId="2155371070" sldId="391"/>
        </pc:sldMkLst>
      </pc:sldChg>
      <pc:sldChg chg="modSp">
        <pc:chgData name="Vitoria Machado Leão" userId="S::vitoria.leao@meioambiente.mg.gov.br::806bf926-f821-48a8-87d1-e6069d9193dc" providerId="AD" clId="Web-{05C750A4-D0C4-4049-A8BE-DFF1781A6B6D}" dt="2025-07-23T13:37:38.559" v="578" actId="20577"/>
        <pc:sldMkLst>
          <pc:docMk/>
          <pc:sldMk cId="1940515567" sldId="392"/>
        </pc:sldMkLst>
      </pc:sldChg>
      <pc:sldChg chg="addSp delSp modSp">
        <pc:chgData name="Vitoria Machado Leão" userId="S::vitoria.leao@meioambiente.mg.gov.br::806bf926-f821-48a8-87d1-e6069d9193dc" providerId="AD" clId="Web-{05C750A4-D0C4-4049-A8BE-DFF1781A6B6D}" dt="2025-07-23T13:27:21.299" v="575" actId="1076"/>
        <pc:sldMkLst>
          <pc:docMk/>
          <pc:sldMk cId="2509249431" sldId="393"/>
        </pc:sldMkLst>
      </pc:sldChg>
      <pc:sldChg chg="ord">
        <pc:chgData name="Vitoria Machado Leão" userId="S::vitoria.leao@meioambiente.mg.gov.br::806bf926-f821-48a8-87d1-e6069d9193dc" providerId="AD" clId="Web-{05C750A4-D0C4-4049-A8BE-DFF1781A6B6D}" dt="2025-07-23T12:13:59.611" v="6"/>
        <pc:sldMkLst>
          <pc:docMk/>
          <pc:sldMk cId="303004313" sldId="396"/>
        </pc:sldMkLst>
      </pc:sldChg>
      <pc:sldChg chg="modSp ord">
        <pc:chgData name="Vitoria Machado Leão" userId="S::vitoria.leao@meioambiente.mg.gov.br::806bf926-f821-48a8-87d1-e6069d9193dc" providerId="AD" clId="Web-{05C750A4-D0C4-4049-A8BE-DFF1781A6B6D}" dt="2025-07-23T12:18:57.343" v="24" actId="20577"/>
        <pc:sldMkLst>
          <pc:docMk/>
          <pc:sldMk cId="789084087" sldId="407"/>
        </pc:sldMkLst>
      </pc:sldChg>
    </pc:docChg>
  </pc:docChgLst>
  <pc:docChgLst>
    <pc:chgData name="Vitoria Machado Leão" userId="S::vitoria.leao@meioambiente.mg.gov.br::806bf926-f821-48a8-87d1-e6069d9193dc" providerId="AD" clId="Web-{2F8A7792-186D-975C-7B24-7CD0A967EA64}"/>
    <pc:docChg chg="addSld delSld modSld modSection">
      <pc:chgData name="Vitoria Machado Leão" userId="S::vitoria.leao@meioambiente.mg.gov.br::806bf926-f821-48a8-87d1-e6069d9193dc" providerId="AD" clId="Web-{2F8A7792-186D-975C-7B24-7CD0A967EA64}" dt="2025-07-24T15:33:26.319" v="241" actId="20577"/>
      <pc:docMkLst>
        <pc:docMk/>
      </pc:docMkLst>
      <pc:sldChg chg="addSp delSp modSp del">
        <pc:chgData name="Vitoria Machado Leão" userId="S::vitoria.leao@meioambiente.mg.gov.br::806bf926-f821-48a8-87d1-e6069d9193dc" providerId="AD" clId="Web-{2F8A7792-186D-975C-7B24-7CD0A967EA64}" dt="2025-07-24T15:18:36.764" v="43"/>
        <pc:sldMkLst>
          <pc:docMk/>
          <pc:sldMk cId="2886779584" sldId="401"/>
        </pc:sldMkLst>
      </pc:sldChg>
      <pc:sldChg chg="addSp delSp modSp">
        <pc:chgData name="Vitoria Machado Leão" userId="S::vitoria.leao@meioambiente.mg.gov.br::806bf926-f821-48a8-87d1-e6069d9193dc" providerId="AD" clId="Web-{2F8A7792-186D-975C-7B24-7CD0A967EA64}" dt="2025-07-24T15:27:41.247" v="135" actId="14100"/>
        <pc:sldMkLst>
          <pc:docMk/>
          <pc:sldMk cId="1221324507" sldId="403"/>
        </pc:sldMkLst>
      </pc:sldChg>
      <pc:sldChg chg="delSp modSp add replId">
        <pc:chgData name="Vitoria Machado Leão" userId="S::vitoria.leao@meioambiente.mg.gov.br::806bf926-f821-48a8-87d1-e6069d9193dc" providerId="AD" clId="Web-{2F8A7792-186D-975C-7B24-7CD0A967EA64}" dt="2025-07-24T15:18:08.403" v="42"/>
        <pc:sldMkLst>
          <pc:docMk/>
          <pc:sldMk cId="324402575" sldId="413"/>
        </pc:sldMkLst>
      </pc:sldChg>
      <pc:sldChg chg="modSp add replId">
        <pc:chgData name="Vitoria Machado Leão" userId="S::vitoria.leao@meioambiente.mg.gov.br::806bf926-f821-48a8-87d1-e6069d9193dc" providerId="AD" clId="Web-{2F8A7792-186D-975C-7B24-7CD0A967EA64}" dt="2025-07-24T15:33:26.319" v="241" actId="20577"/>
        <pc:sldMkLst>
          <pc:docMk/>
          <pc:sldMk cId="3707667349" sldId="414"/>
        </pc:sldMkLst>
      </pc:sldChg>
    </pc:docChg>
  </pc:docChgLst>
  <pc:docChgLst>
    <pc:chgData name="Caio Herman Teixeira de Oliveira" userId="S::caio.oliveira@meioambiente.mg.gov.br::880886e3-e7fa-47ff-a667-0e18cbdeabe7" providerId="AD" clId="Web-{947A66B9-6A10-520F-9361-F66755DAFD4C}"/>
    <pc:docChg chg="modSld">
      <pc:chgData name="Caio Herman Teixeira de Oliveira" userId="S::caio.oliveira@meioambiente.mg.gov.br::880886e3-e7fa-47ff-a667-0e18cbdeabe7" providerId="AD" clId="Web-{947A66B9-6A10-520F-9361-F66755DAFD4C}" dt="2025-07-21T16:40:11.314" v="75" actId="20577"/>
      <pc:docMkLst>
        <pc:docMk/>
      </pc:docMkLst>
      <pc:sldChg chg="modSp">
        <pc:chgData name="Caio Herman Teixeira de Oliveira" userId="S::caio.oliveira@meioambiente.mg.gov.br::880886e3-e7fa-47ff-a667-0e18cbdeabe7" providerId="AD" clId="Web-{947A66B9-6A10-520F-9361-F66755DAFD4C}" dt="2025-07-21T16:24:08.590" v="8" actId="14100"/>
        <pc:sldMkLst>
          <pc:docMk/>
          <pc:sldMk cId="3752762197" sldId="267"/>
        </pc:sldMkLst>
      </pc:sldChg>
      <pc:sldChg chg="modSp">
        <pc:chgData name="Caio Herman Teixeira de Oliveira" userId="S::caio.oliveira@meioambiente.mg.gov.br::880886e3-e7fa-47ff-a667-0e18cbdeabe7" providerId="AD" clId="Web-{947A66B9-6A10-520F-9361-F66755DAFD4C}" dt="2025-07-21T16:37:43.620" v="30" actId="20577"/>
        <pc:sldMkLst>
          <pc:docMk/>
          <pc:sldMk cId="98079266" sldId="359"/>
        </pc:sldMkLst>
      </pc:sldChg>
      <pc:sldChg chg="modSp">
        <pc:chgData name="Caio Herman Teixeira de Oliveira" userId="S::caio.oliveira@meioambiente.mg.gov.br::880886e3-e7fa-47ff-a667-0e18cbdeabe7" providerId="AD" clId="Web-{947A66B9-6A10-520F-9361-F66755DAFD4C}" dt="2025-07-21T16:23:45.511" v="3" actId="20577"/>
        <pc:sldMkLst>
          <pc:docMk/>
          <pc:sldMk cId="1598886755" sldId="360"/>
        </pc:sldMkLst>
      </pc:sldChg>
      <pc:sldChg chg="modSp">
        <pc:chgData name="Caio Herman Teixeira de Oliveira" userId="S::caio.oliveira@meioambiente.mg.gov.br::880886e3-e7fa-47ff-a667-0e18cbdeabe7" providerId="AD" clId="Web-{947A66B9-6A10-520F-9361-F66755DAFD4C}" dt="2025-07-21T16:40:11.314" v="75" actId="20577"/>
        <pc:sldMkLst>
          <pc:docMk/>
          <pc:sldMk cId="2802882798" sldId="390"/>
        </pc:sldMkLst>
      </pc:sldChg>
      <pc:sldChg chg="modSp">
        <pc:chgData name="Caio Herman Teixeira de Oliveira" userId="S::caio.oliveira@meioambiente.mg.gov.br::880886e3-e7fa-47ff-a667-0e18cbdeabe7" providerId="AD" clId="Web-{947A66B9-6A10-520F-9361-F66755DAFD4C}" dt="2025-07-21T16:26:05.016" v="26" actId="20577"/>
        <pc:sldMkLst>
          <pc:docMk/>
          <pc:sldMk cId="1940515567" sldId="392"/>
        </pc:sldMkLst>
      </pc:sldChg>
    </pc:docChg>
  </pc:docChgLst>
  <pc:docChgLst>
    <pc:chgData name="Caio Herman Teixeira de Oliveira" userId="S::caio.oliveira@meioambiente.mg.gov.br::880886e3-e7fa-47ff-a667-0e18cbdeabe7" providerId="AD" clId="Web-{746FB1A2-151E-E0F6-83C7-9CB74B5BD6B3}"/>
    <pc:docChg chg="modSld">
      <pc:chgData name="Caio Herman Teixeira de Oliveira" userId="S::caio.oliveira@meioambiente.mg.gov.br::880886e3-e7fa-47ff-a667-0e18cbdeabe7" providerId="AD" clId="Web-{746FB1A2-151E-E0F6-83C7-9CB74B5BD6B3}" dt="2025-08-27T20:10:21.139" v="4" actId="20577"/>
      <pc:docMkLst>
        <pc:docMk/>
      </pc:docMkLst>
      <pc:sldChg chg="modSp">
        <pc:chgData name="Caio Herman Teixeira de Oliveira" userId="S::caio.oliveira@meioambiente.mg.gov.br::880886e3-e7fa-47ff-a667-0e18cbdeabe7" providerId="AD" clId="Web-{746FB1A2-151E-E0F6-83C7-9CB74B5BD6B3}" dt="2025-08-27T20:08:03.899" v="2" actId="20577"/>
        <pc:sldMkLst>
          <pc:docMk/>
          <pc:sldMk cId="3752762197" sldId="267"/>
        </pc:sldMkLst>
        <pc:spChg chg="mod">
          <ac:chgData name="Caio Herman Teixeira de Oliveira" userId="S::caio.oliveira@meioambiente.mg.gov.br::880886e3-e7fa-47ff-a667-0e18cbdeabe7" providerId="AD" clId="Web-{746FB1A2-151E-E0F6-83C7-9CB74B5BD6B3}" dt="2025-08-27T20:08:03.899" v="2" actId="20577"/>
          <ac:spMkLst>
            <pc:docMk/>
            <pc:sldMk cId="3752762197" sldId="267"/>
            <ac:spMk id="19" creationId="{077F1D83-B37F-3B1E-A6BB-7A8D77290D63}"/>
          </ac:spMkLst>
        </pc:spChg>
      </pc:sldChg>
      <pc:sldChg chg="modSp">
        <pc:chgData name="Caio Herman Teixeira de Oliveira" userId="S::caio.oliveira@meioambiente.mg.gov.br::880886e3-e7fa-47ff-a667-0e18cbdeabe7" providerId="AD" clId="Web-{746FB1A2-151E-E0F6-83C7-9CB74B5BD6B3}" dt="2025-08-27T20:10:21.139" v="4" actId="20577"/>
        <pc:sldMkLst>
          <pc:docMk/>
          <pc:sldMk cId="3511220034" sldId="416"/>
        </pc:sldMkLst>
        <pc:spChg chg="mod">
          <ac:chgData name="Caio Herman Teixeira de Oliveira" userId="S::caio.oliveira@meioambiente.mg.gov.br::880886e3-e7fa-47ff-a667-0e18cbdeabe7" providerId="AD" clId="Web-{746FB1A2-151E-E0F6-83C7-9CB74B5BD6B3}" dt="2025-08-27T20:10:21.139" v="4" actId="20577"/>
          <ac:spMkLst>
            <pc:docMk/>
            <pc:sldMk cId="3511220034" sldId="416"/>
            <ac:spMk id="13" creationId="{7C5B9711-B9A0-ACBD-45F0-0F1C6F86CBC0}"/>
          </ac:spMkLst>
        </pc:spChg>
      </pc:sldChg>
    </pc:docChg>
  </pc:docChgLst>
  <pc:docChgLst>
    <pc:chgData name="Vitoria Machado Leão" userId="S::vitoria.leao@meioambiente.mg.gov.br::806bf926-f821-48a8-87d1-e6069d9193dc" providerId="AD" clId="Web-{9C2F9A60-044F-9FEF-7B00-FAB59CEBB4E0}"/>
    <pc:docChg chg="modSld sldOrd">
      <pc:chgData name="Vitoria Machado Leão" userId="S::vitoria.leao@meioambiente.mg.gov.br::806bf926-f821-48a8-87d1-e6069d9193dc" providerId="AD" clId="Web-{9C2F9A60-044F-9FEF-7B00-FAB59CEBB4E0}" dt="2025-07-21T15:57:14.736" v="19" actId="1076"/>
      <pc:docMkLst>
        <pc:docMk/>
      </pc:docMkLst>
      <pc:sldChg chg="modSp">
        <pc:chgData name="Vitoria Machado Leão" userId="S::vitoria.leao@meioambiente.mg.gov.br::806bf926-f821-48a8-87d1-e6069d9193dc" providerId="AD" clId="Web-{9C2F9A60-044F-9FEF-7B00-FAB59CEBB4E0}" dt="2025-07-21T15:57:14.736" v="19" actId="1076"/>
        <pc:sldMkLst>
          <pc:docMk/>
          <pc:sldMk cId="3752762197" sldId="267"/>
        </pc:sldMkLst>
      </pc:sldChg>
      <pc:sldChg chg="modSp">
        <pc:chgData name="Vitoria Machado Leão" userId="S::vitoria.leao@meioambiente.mg.gov.br::806bf926-f821-48a8-87d1-e6069d9193dc" providerId="AD" clId="Web-{9C2F9A60-044F-9FEF-7B00-FAB59CEBB4E0}" dt="2025-07-21T15:56:29.670" v="15" actId="20577"/>
        <pc:sldMkLst>
          <pc:docMk/>
          <pc:sldMk cId="1940515567" sldId="392"/>
        </pc:sldMkLst>
      </pc:sldChg>
      <pc:sldChg chg="modSp ord">
        <pc:chgData name="Vitoria Machado Leão" userId="S::vitoria.leao@meioambiente.mg.gov.br::806bf926-f821-48a8-87d1-e6069d9193dc" providerId="AD" clId="Web-{9C2F9A60-044F-9FEF-7B00-FAB59CEBB4E0}" dt="2025-07-21T15:54:28.973" v="9" actId="20577"/>
        <pc:sldMkLst>
          <pc:docMk/>
          <pc:sldMk cId="2509249431" sldId="393"/>
        </pc:sldMkLst>
      </pc:sldChg>
    </pc:docChg>
  </pc:docChgLst>
  <pc:docChgLst>
    <pc:chgData name="Caio Herman Teixeira de Oliveira" userId="S::caio.oliveira@meioambiente.mg.gov.br::880886e3-e7fa-47ff-a667-0e18cbdeabe7" providerId="AD" clId="Web-{2FD1C6A3-400A-FEA2-0DAA-D3BD76671755}"/>
    <pc:docChg chg="addSld modSld modSection">
      <pc:chgData name="Caio Herman Teixeira de Oliveira" userId="S::caio.oliveira@meioambiente.mg.gov.br::880886e3-e7fa-47ff-a667-0e18cbdeabe7" providerId="AD" clId="Web-{2FD1C6A3-400A-FEA2-0DAA-D3BD76671755}" dt="2025-09-03T17:56:49.263" v="236" actId="1076"/>
      <pc:docMkLst>
        <pc:docMk/>
      </pc:docMkLst>
      <pc:sldChg chg="addSp delSp modSp add replId">
        <pc:chgData name="Caio Herman Teixeira de Oliveira" userId="S::caio.oliveira@meioambiente.mg.gov.br::880886e3-e7fa-47ff-a667-0e18cbdeabe7" providerId="AD" clId="Web-{2FD1C6A3-400A-FEA2-0DAA-D3BD76671755}" dt="2025-09-03T17:56:49.263" v="236" actId="1076"/>
        <pc:sldMkLst>
          <pc:docMk/>
          <pc:sldMk cId="4052048267" sldId="440"/>
        </pc:sldMkLst>
        <pc:spChg chg="add mod">
          <ac:chgData name="Caio Herman Teixeira de Oliveira" userId="S::caio.oliveira@meioambiente.mg.gov.br::880886e3-e7fa-47ff-a667-0e18cbdeabe7" providerId="AD" clId="Web-{2FD1C6A3-400A-FEA2-0DAA-D3BD76671755}" dt="2025-09-03T17:56:46.497" v="234" actId="20577"/>
          <ac:spMkLst>
            <pc:docMk/>
            <pc:sldMk cId="4052048267" sldId="440"/>
            <ac:spMk id="3" creationId="{F75D6C40-7918-17EC-D7D8-37AE96D836AA}"/>
          </ac:spMkLst>
        </pc:spChg>
        <pc:spChg chg="del">
          <ac:chgData name="Caio Herman Teixeira de Oliveira" userId="S::caio.oliveira@meioambiente.mg.gov.br::880886e3-e7fa-47ff-a667-0e18cbdeabe7" providerId="AD" clId="Web-{2FD1C6A3-400A-FEA2-0DAA-D3BD76671755}" dt="2025-09-03T17:50:57.468" v="1"/>
          <ac:spMkLst>
            <pc:docMk/>
            <pc:sldMk cId="4052048267" sldId="440"/>
            <ac:spMk id="131" creationId="{DF835035-162F-84E4-A841-FE783D997EC1}"/>
          </ac:spMkLst>
        </pc:spChg>
        <pc:spChg chg="del mod">
          <ac:chgData name="Caio Herman Teixeira de Oliveira" userId="S::caio.oliveira@meioambiente.mg.gov.br::880886e3-e7fa-47ff-a667-0e18cbdeabe7" providerId="AD" clId="Web-{2FD1C6A3-400A-FEA2-0DAA-D3BD76671755}" dt="2025-09-03T17:55:24.259" v="208"/>
          <ac:spMkLst>
            <pc:docMk/>
            <pc:sldMk cId="4052048267" sldId="440"/>
            <ac:spMk id="133" creationId="{DF58FB5E-B463-DB43-64F3-C66278E99055}"/>
          </ac:spMkLst>
        </pc:spChg>
        <pc:picChg chg="add mod">
          <ac:chgData name="Caio Herman Teixeira de Oliveira" userId="S::caio.oliveira@meioambiente.mg.gov.br::880886e3-e7fa-47ff-a667-0e18cbdeabe7" providerId="AD" clId="Web-{2FD1C6A3-400A-FEA2-0DAA-D3BD76671755}" dt="2025-09-03T17:56:49.263" v="236" actId="1076"/>
          <ac:picMkLst>
            <pc:docMk/>
            <pc:sldMk cId="4052048267" sldId="440"/>
            <ac:picMk id="4" creationId="{2367AB01-A6D4-B6A7-04C0-829DBA2FDAD8}"/>
          </ac:picMkLst>
        </pc:picChg>
        <pc:picChg chg="del">
          <ac:chgData name="Caio Herman Teixeira de Oliveira" userId="S::caio.oliveira@meioambiente.mg.gov.br::880886e3-e7fa-47ff-a667-0e18cbdeabe7" providerId="AD" clId="Web-{2FD1C6A3-400A-FEA2-0DAA-D3BD76671755}" dt="2025-09-03T17:50:59.687" v="3"/>
          <ac:picMkLst>
            <pc:docMk/>
            <pc:sldMk cId="4052048267" sldId="440"/>
            <ac:picMk id="135" creationId="{A3F3BB90-AD11-BB1C-3A9C-3FB82927CF6B}"/>
          </ac:picMkLst>
        </pc:picChg>
        <pc:picChg chg="del">
          <ac:chgData name="Caio Herman Teixeira de Oliveira" userId="S::caio.oliveira@meioambiente.mg.gov.br::880886e3-e7fa-47ff-a667-0e18cbdeabe7" providerId="AD" clId="Web-{2FD1C6A3-400A-FEA2-0DAA-D3BD76671755}" dt="2025-09-03T17:50:57.984" v="2"/>
          <ac:picMkLst>
            <pc:docMk/>
            <pc:sldMk cId="4052048267" sldId="440"/>
            <ac:picMk id="137" creationId="{7FA84112-8F71-986C-CEBF-52B446DED95C}"/>
          </ac:picMkLst>
        </pc:picChg>
      </pc:sldChg>
    </pc:docChg>
  </pc:docChgLst>
  <pc:docChgLst>
    <pc:chgData name="Caio Herman Teixeira de Oliveira" userId="S::caio.oliveira@meioambiente.mg.gov.br::880886e3-e7fa-47ff-a667-0e18cbdeabe7" providerId="AD" clId="Web-{D2DDC4B2-CB61-7FFC-8180-6289F4C5E983}"/>
    <pc:docChg chg="modSld">
      <pc:chgData name="Caio Herman Teixeira de Oliveira" userId="S::caio.oliveira@meioambiente.mg.gov.br::880886e3-e7fa-47ff-a667-0e18cbdeabe7" providerId="AD" clId="Web-{D2DDC4B2-CB61-7FFC-8180-6289F4C5E983}" dt="2025-09-01T12:51:50.532" v="70" actId="1076"/>
      <pc:docMkLst>
        <pc:docMk/>
      </pc:docMkLst>
      <pc:sldChg chg="addSp delSp modSp">
        <pc:chgData name="Caio Herman Teixeira de Oliveira" userId="S::caio.oliveira@meioambiente.mg.gov.br::880886e3-e7fa-47ff-a667-0e18cbdeabe7" providerId="AD" clId="Web-{D2DDC4B2-CB61-7FFC-8180-6289F4C5E983}" dt="2025-09-01T12:51:50.532" v="70" actId="1076"/>
        <pc:sldMkLst>
          <pc:docMk/>
          <pc:sldMk cId="3492658444" sldId="434"/>
        </pc:sldMkLst>
        <pc:picChg chg="add mod ord modCrop">
          <ac:chgData name="Caio Herman Teixeira de Oliveira" userId="S::caio.oliveira@meioambiente.mg.gov.br::880886e3-e7fa-47ff-a667-0e18cbdeabe7" providerId="AD" clId="Web-{D2DDC4B2-CB61-7FFC-8180-6289F4C5E983}" dt="2025-09-01T12:51:31.656" v="66" actId="1076"/>
          <ac:picMkLst>
            <pc:docMk/>
            <pc:sldMk cId="3492658444" sldId="434"/>
            <ac:picMk id="7" creationId="{24608764-615D-B8AD-BF20-426E44C5325C}"/>
          </ac:picMkLst>
        </pc:picChg>
        <pc:picChg chg="add mod">
          <ac:chgData name="Caio Herman Teixeira de Oliveira" userId="S::caio.oliveira@meioambiente.mg.gov.br::880886e3-e7fa-47ff-a667-0e18cbdeabe7" providerId="AD" clId="Web-{D2DDC4B2-CB61-7FFC-8180-6289F4C5E983}" dt="2025-09-01T12:51:45.047" v="68" actId="1076"/>
          <ac:picMkLst>
            <pc:docMk/>
            <pc:sldMk cId="3492658444" sldId="434"/>
            <ac:picMk id="8" creationId="{FD343620-55BC-692A-0229-BD72BD8A5807}"/>
          </ac:picMkLst>
        </pc:picChg>
        <pc:picChg chg="add mod">
          <ac:chgData name="Caio Herman Teixeira de Oliveira" userId="S::caio.oliveira@meioambiente.mg.gov.br::880886e3-e7fa-47ff-a667-0e18cbdeabe7" providerId="AD" clId="Web-{D2DDC4B2-CB61-7FFC-8180-6289F4C5E983}" dt="2025-09-01T12:51:50.532" v="70" actId="1076"/>
          <ac:picMkLst>
            <pc:docMk/>
            <pc:sldMk cId="3492658444" sldId="434"/>
            <ac:picMk id="9" creationId="{6FE3B98C-F700-7848-65F7-5A000D69DB1C}"/>
          </ac:picMkLst>
        </pc:picChg>
      </pc:sldChg>
      <pc:sldChg chg="modSp">
        <pc:chgData name="Caio Herman Teixeira de Oliveira" userId="S::caio.oliveira@meioambiente.mg.gov.br::880886e3-e7fa-47ff-a667-0e18cbdeabe7" providerId="AD" clId="Web-{D2DDC4B2-CB61-7FFC-8180-6289F4C5E983}" dt="2025-09-01T12:31:54.606" v="5" actId="1076"/>
        <pc:sldMkLst>
          <pc:docMk/>
          <pc:sldMk cId="2714480914" sldId="436"/>
        </pc:sldMkLst>
        <pc:spChg chg="mod">
          <ac:chgData name="Caio Herman Teixeira de Oliveira" userId="S::caio.oliveira@meioambiente.mg.gov.br::880886e3-e7fa-47ff-a667-0e18cbdeabe7" providerId="AD" clId="Web-{D2DDC4B2-CB61-7FFC-8180-6289F4C5E983}" dt="2025-09-01T12:31:20.652" v="0" actId="20577"/>
          <ac:spMkLst>
            <pc:docMk/>
            <pc:sldMk cId="2714480914" sldId="436"/>
            <ac:spMk id="24" creationId="{73F1FA2D-A5DF-6214-4FC7-6BC5CFD873BE}"/>
          </ac:spMkLst>
        </pc:spChg>
        <pc:spChg chg="mod">
          <ac:chgData name="Caio Herman Teixeira de Oliveira" userId="S::caio.oliveira@meioambiente.mg.gov.br::880886e3-e7fa-47ff-a667-0e18cbdeabe7" providerId="AD" clId="Web-{D2DDC4B2-CB61-7FFC-8180-6289F4C5E983}" dt="2025-09-01T12:31:54.606" v="5" actId="1076"/>
          <ac:spMkLst>
            <pc:docMk/>
            <pc:sldMk cId="2714480914" sldId="436"/>
            <ac:spMk id="28" creationId="{98C50C4C-65E1-2701-8364-1D47DC5D4761}"/>
          </ac:spMkLst>
        </pc:spChg>
      </pc:sldChg>
    </pc:docChg>
  </pc:docChgLst>
  <pc:docChgLst>
    <pc:chgData name="Vitoria Machado Leão" userId="S::vitoria.leao@meioambiente.mg.gov.br::806bf926-f821-48a8-87d1-e6069d9193dc" providerId="AD" clId="Web-{1167BBCB-F97C-64C4-C0B6-72D775DF6F69}"/>
    <pc:docChg chg="addSld delSld modSld sldOrd modSection">
      <pc:chgData name="Vitoria Machado Leão" userId="S::vitoria.leao@meioambiente.mg.gov.br::806bf926-f821-48a8-87d1-e6069d9193dc" providerId="AD" clId="Web-{1167BBCB-F97C-64C4-C0B6-72D775DF6F69}" dt="2025-07-28T13:08:25.896" v="200"/>
      <pc:docMkLst>
        <pc:docMk/>
      </pc:docMkLst>
      <pc:sldChg chg="ord">
        <pc:chgData name="Vitoria Machado Leão" userId="S::vitoria.leao@meioambiente.mg.gov.br::806bf926-f821-48a8-87d1-e6069d9193dc" providerId="AD" clId="Web-{1167BBCB-F97C-64C4-C0B6-72D775DF6F69}" dt="2025-07-28T12:47:53.977" v="160"/>
        <pc:sldMkLst>
          <pc:docMk/>
          <pc:sldMk cId="2515046394" sldId="386"/>
        </pc:sldMkLst>
      </pc:sldChg>
      <pc:sldChg chg="ord">
        <pc:chgData name="Vitoria Machado Leão" userId="S::vitoria.leao@meioambiente.mg.gov.br::806bf926-f821-48a8-87d1-e6069d9193dc" providerId="AD" clId="Web-{1167BBCB-F97C-64C4-C0B6-72D775DF6F69}" dt="2025-07-28T12:26:20.525" v="41"/>
        <pc:sldMkLst>
          <pc:docMk/>
          <pc:sldMk cId="1940515567" sldId="392"/>
        </pc:sldMkLst>
      </pc:sldChg>
      <pc:sldChg chg="ord">
        <pc:chgData name="Vitoria Machado Leão" userId="S::vitoria.leao@meioambiente.mg.gov.br::806bf926-f821-48a8-87d1-e6069d9193dc" providerId="AD" clId="Web-{1167BBCB-F97C-64C4-C0B6-72D775DF6F69}" dt="2025-07-28T12:04:35.181" v="0"/>
        <pc:sldMkLst>
          <pc:docMk/>
          <pc:sldMk cId="2509249431" sldId="393"/>
        </pc:sldMkLst>
      </pc:sldChg>
      <pc:sldChg chg="modSp">
        <pc:chgData name="Vitoria Machado Leão" userId="S::vitoria.leao@meioambiente.mg.gov.br::806bf926-f821-48a8-87d1-e6069d9193dc" providerId="AD" clId="Web-{1167BBCB-F97C-64C4-C0B6-72D775DF6F69}" dt="2025-07-28T13:06:20.095" v="196" actId="20577"/>
        <pc:sldMkLst>
          <pc:docMk/>
          <pc:sldMk cId="206854646" sldId="397"/>
        </pc:sldMkLst>
      </pc:sldChg>
      <pc:sldChg chg="modSp">
        <pc:chgData name="Vitoria Machado Leão" userId="S::vitoria.leao@meioambiente.mg.gov.br::806bf926-f821-48a8-87d1-e6069d9193dc" providerId="AD" clId="Web-{1167BBCB-F97C-64C4-C0B6-72D775DF6F69}" dt="2025-07-28T12:56:42.387" v="184" actId="14100"/>
        <pc:sldMkLst>
          <pc:docMk/>
          <pc:sldMk cId="1273134242" sldId="399"/>
        </pc:sldMkLst>
      </pc:sldChg>
      <pc:sldChg chg="modSp">
        <pc:chgData name="Vitoria Machado Leão" userId="S::vitoria.leao@meioambiente.mg.gov.br::806bf926-f821-48a8-87d1-e6069d9193dc" providerId="AD" clId="Web-{1167BBCB-F97C-64C4-C0B6-72D775DF6F69}" dt="2025-07-28T12:52:29.768" v="172" actId="20577"/>
        <pc:sldMkLst>
          <pc:docMk/>
          <pc:sldMk cId="349453924" sldId="400"/>
        </pc:sldMkLst>
      </pc:sldChg>
      <pc:sldChg chg="modSp ord">
        <pc:chgData name="Vitoria Machado Leão" userId="S::vitoria.leao@meioambiente.mg.gov.br::806bf926-f821-48a8-87d1-e6069d9193dc" providerId="AD" clId="Web-{1167BBCB-F97C-64C4-C0B6-72D775DF6F69}" dt="2025-07-28T13:08:25.896" v="200"/>
        <pc:sldMkLst>
          <pc:docMk/>
          <pc:sldMk cId="2450511326" sldId="402"/>
        </pc:sldMkLst>
      </pc:sldChg>
      <pc:sldChg chg="modSp">
        <pc:chgData name="Vitoria Machado Leão" userId="S::vitoria.leao@meioambiente.mg.gov.br::806bf926-f821-48a8-87d1-e6069d9193dc" providerId="AD" clId="Web-{1167BBCB-F97C-64C4-C0B6-72D775DF6F69}" dt="2025-07-28T12:56:11.370" v="182" actId="20577"/>
        <pc:sldMkLst>
          <pc:docMk/>
          <pc:sldMk cId="1221324507" sldId="403"/>
        </pc:sldMkLst>
      </pc:sldChg>
      <pc:sldChg chg="modSp">
        <pc:chgData name="Vitoria Machado Leão" userId="S::vitoria.leao@meioambiente.mg.gov.br::806bf926-f821-48a8-87d1-e6069d9193dc" providerId="AD" clId="Web-{1167BBCB-F97C-64C4-C0B6-72D775DF6F69}" dt="2025-07-28T13:05:40.578" v="188" actId="20577"/>
        <pc:sldMkLst>
          <pc:docMk/>
          <pc:sldMk cId="4155725478" sldId="405"/>
        </pc:sldMkLst>
      </pc:sldChg>
      <pc:sldChg chg="modSp">
        <pc:chgData name="Vitoria Machado Leão" userId="S::vitoria.leao@meioambiente.mg.gov.br::806bf926-f821-48a8-87d1-e6069d9193dc" providerId="AD" clId="Web-{1167BBCB-F97C-64C4-C0B6-72D775DF6F69}" dt="2025-07-28T12:57:39.686" v="186" actId="1076"/>
        <pc:sldMkLst>
          <pc:docMk/>
          <pc:sldMk cId="2983064802" sldId="406"/>
        </pc:sldMkLst>
      </pc:sldChg>
      <pc:sldChg chg="modSp">
        <pc:chgData name="Vitoria Machado Leão" userId="S::vitoria.leao@meioambiente.mg.gov.br::806bf926-f821-48a8-87d1-e6069d9193dc" providerId="AD" clId="Web-{1167BBCB-F97C-64C4-C0B6-72D775DF6F69}" dt="2025-07-28T13:06:46.346" v="198" actId="20577"/>
        <pc:sldMkLst>
          <pc:docMk/>
          <pc:sldMk cId="3992354809" sldId="412"/>
        </pc:sldMkLst>
      </pc:sldChg>
      <pc:sldChg chg="modSp del">
        <pc:chgData name="Vitoria Machado Leão" userId="S::vitoria.leao@meioambiente.mg.gov.br::806bf926-f821-48a8-87d1-e6069d9193dc" providerId="AD" clId="Web-{1167BBCB-F97C-64C4-C0B6-72D775DF6F69}" dt="2025-07-28T13:08:24.365" v="199"/>
        <pc:sldMkLst>
          <pc:docMk/>
          <pc:sldMk cId="324402575" sldId="413"/>
        </pc:sldMkLst>
      </pc:sldChg>
      <pc:sldChg chg="addSp delSp modSp add ord replId">
        <pc:chgData name="Vitoria Machado Leão" userId="S::vitoria.leao@meioambiente.mg.gov.br::806bf926-f821-48a8-87d1-e6069d9193dc" providerId="AD" clId="Web-{1167BBCB-F97C-64C4-C0B6-72D775DF6F69}" dt="2025-07-28T12:44:56.893" v="159" actId="1076"/>
        <pc:sldMkLst>
          <pc:docMk/>
          <pc:sldMk cId="4199470095" sldId="414"/>
        </pc:sldMkLst>
      </pc:sldChg>
    </pc:docChg>
  </pc:docChgLst>
  <pc:docChgLst>
    <pc:chgData name="Caio Herman Teixeira de Oliveira" userId="S::caio.oliveira@meioambiente.mg.gov.br::880886e3-e7fa-47ff-a667-0e18cbdeabe7" providerId="AD" clId="Web-{4A1BF538-DCAA-5844-7D80-EDB2B5AFA536}"/>
    <pc:docChg chg="addSld modSld sldOrd modSection">
      <pc:chgData name="Caio Herman Teixeira de Oliveira" userId="S::caio.oliveira@meioambiente.mg.gov.br::880886e3-e7fa-47ff-a667-0e18cbdeabe7" providerId="AD" clId="Web-{4A1BF538-DCAA-5844-7D80-EDB2B5AFA536}" dt="2025-08-21T17:35:42.578" v="68"/>
      <pc:docMkLst>
        <pc:docMk/>
      </pc:docMkLst>
      <pc:sldChg chg="ord">
        <pc:chgData name="Caio Herman Teixeira de Oliveira" userId="S::caio.oliveira@meioambiente.mg.gov.br::880886e3-e7fa-47ff-a667-0e18cbdeabe7" providerId="AD" clId="Web-{4A1BF538-DCAA-5844-7D80-EDB2B5AFA536}" dt="2025-08-21T16:18:31.418" v="11"/>
        <pc:sldMkLst>
          <pc:docMk/>
          <pc:sldMk cId="98079266" sldId="359"/>
        </pc:sldMkLst>
      </pc:sldChg>
      <pc:sldChg chg="addSp delSp modSp ord">
        <pc:chgData name="Caio Herman Teixeira de Oliveira" userId="S::caio.oliveira@meioambiente.mg.gov.br::880886e3-e7fa-47ff-a667-0e18cbdeabe7" providerId="AD" clId="Web-{4A1BF538-DCAA-5844-7D80-EDB2B5AFA536}" dt="2025-08-21T16:21:49.437" v="33"/>
        <pc:sldMkLst>
          <pc:docMk/>
          <pc:sldMk cId="2155371070" sldId="391"/>
        </pc:sldMkLst>
      </pc:sldChg>
      <pc:sldChg chg="addSp delSp modSp">
        <pc:chgData name="Caio Herman Teixeira de Oliveira" userId="S::caio.oliveira@meioambiente.mg.gov.br::880886e3-e7fa-47ff-a667-0e18cbdeabe7" providerId="AD" clId="Web-{4A1BF538-DCAA-5844-7D80-EDB2B5AFA536}" dt="2025-08-21T16:32:54.754" v="63" actId="1076"/>
        <pc:sldMkLst>
          <pc:docMk/>
          <pc:sldMk cId="2436000475" sldId="429"/>
        </pc:sldMkLst>
        <pc:picChg chg="add mod">
          <ac:chgData name="Caio Herman Teixeira de Oliveira" userId="S::caio.oliveira@meioambiente.mg.gov.br::880886e3-e7fa-47ff-a667-0e18cbdeabe7" providerId="AD" clId="Web-{4A1BF538-DCAA-5844-7D80-EDB2B5AFA536}" dt="2025-08-21T16:17:52.386" v="8" actId="1076"/>
          <ac:picMkLst>
            <pc:docMk/>
            <pc:sldMk cId="2436000475" sldId="429"/>
            <ac:picMk id="3" creationId="{6B806426-0021-2D46-3E64-FAF2B9CAE541}"/>
          </ac:picMkLst>
        </pc:picChg>
        <pc:picChg chg="add mod">
          <ac:chgData name="Caio Herman Teixeira de Oliveira" userId="S::caio.oliveira@meioambiente.mg.gov.br::880886e3-e7fa-47ff-a667-0e18cbdeabe7" providerId="AD" clId="Web-{4A1BF538-DCAA-5844-7D80-EDB2B5AFA536}" dt="2025-08-21T16:32:54.754" v="63" actId="1076"/>
          <ac:picMkLst>
            <pc:docMk/>
            <pc:sldMk cId="2436000475" sldId="429"/>
            <ac:picMk id="20" creationId="{60A05865-A6A5-E617-F6E1-010D329F7B6C}"/>
          </ac:picMkLst>
        </pc:picChg>
      </pc:sldChg>
      <pc:sldChg chg="addSp delSp modSp add replId">
        <pc:chgData name="Caio Herman Teixeira de Oliveira" userId="S::caio.oliveira@meioambiente.mg.gov.br::880886e3-e7fa-47ff-a667-0e18cbdeabe7" providerId="AD" clId="Web-{4A1BF538-DCAA-5844-7D80-EDB2B5AFA536}" dt="2025-08-21T16:23:06.956" v="51" actId="1076"/>
        <pc:sldMkLst>
          <pc:docMk/>
          <pc:sldMk cId="2844730183" sldId="430"/>
        </pc:sldMkLst>
        <pc:picChg chg="add mod modCrop">
          <ac:chgData name="Caio Herman Teixeira de Oliveira" userId="S::caio.oliveira@meioambiente.mg.gov.br::880886e3-e7fa-47ff-a667-0e18cbdeabe7" providerId="AD" clId="Web-{4A1BF538-DCAA-5844-7D80-EDB2B5AFA536}" dt="2025-08-21T16:23:06.956" v="51" actId="1076"/>
          <ac:picMkLst>
            <pc:docMk/>
            <pc:sldMk cId="2844730183" sldId="430"/>
            <ac:picMk id="5" creationId="{512C4A89-72FF-921D-0F61-02B733D53E47}"/>
          </ac:picMkLst>
        </pc:picChg>
      </pc:sldChg>
      <pc:sldChg chg="addSp delSp modSp add replId">
        <pc:chgData name="Caio Herman Teixeira de Oliveira" userId="S::caio.oliveira@meioambiente.mg.gov.br::880886e3-e7fa-47ff-a667-0e18cbdeabe7" providerId="AD" clId="Web-{4A1BF538-DCAA-5844-7D80-EDB2B5AFA536}" dt="2025-08-21T16:35:43.133" v="66"/>
        <pc:sldMkLst>
          <pc:docMk/>
          <pc:sldMk cId="1611192467" sldId="431"/>
        </pc:sldMkLst>
        <pc:picChg chg="add mod">
          <ac:chgData name="Caio Herman Teixeira de Oliveira" userId="S::caio.oliveira@meioambiente.mg.gov.br::880886e3-e7fa-47ff-a667-0e18cbdeabe7" providerId="AD" clId="Web-{4A1BF538-DCAA-5844-7D80-EDB2B5AFA536}" dt="2025-08-21T16:26:02.228" v="57" actId="1076"/>
          <ac:picMkLst>
            <pc:docMk/>
            <pc:sldMk cId="1611192467" sldId="431"/>
            <ac:picMk id="2" creationId="{410C3909-28F5-6C87-CAA4-9E713B508018}"/>
          </ac:picMkLst>
        </pc:picChg>
      </pc:sldChg>
      <pc:sldChg chg="delSp add replId">
        <pc:chgData name="Caio Herman Teixeira de Oliveira" userId="S::caio.oliveira@meioambiente.mg.gov.br::880886e3-e7fa-47ff-a667-0e18cbdeabe7" providerId="AD" clId="Web-{4A1BF538-DCAA-5844-7D80-EDB2B5AFA536}" dt="2025-08-21T17:35:42.578" v="68"/>
        <pc:sldMkLst>
          <pc:docMk/>
          <pc:sldMk cId="49729665" sldId="432"/>
        </pc:sldMkLst>
      </pc:sldChg>
    </pc:docChg>
  </pc:docChgLst>
  <pc:docChgLst>
    <pc:chgData name="Caio Herman Teixeira de Oliveira" userId="S::caio.oliveira@meioambiente.mg.gov.br::880886e3-e7fa-47ff-a667-0e18cbdeabe7" providerId="AD" clId="Web-{36389012-4CF4-4812-8B4A-5AD33D72AE4A}"/>
    <pc:docChg chg="modSld">
      <pc:chgData name="Caio Herman Teixeira de Oliveira" userId="S::caio.oliveira@meioambiente.mg.gov.br::880886e3-e7fa-47ff-a667-0e18cbdeabe7" providerId="AD" clId="Web-{36389012-4CF4-4812-8B4A-5AD33D72AE4A}" dt="2025-08-11T17:37:26.342" v="559" actId="20577"/>
      <pc:docMkLst>
        <pc:docMk/>
      </pc:docMkLst>
      <pc:sldChg chg="modSp">
        <pc:chgData name="Caio Herman Teixeira de Oliveira" userId="S::caio.oliveira@meioambiente.mg.gov.br::880886e3-e7fa-47ff-a667-0e18cbdeabe7" providerId="AD" clId="Web-{36389012-4CF4-4812-8B4A-5AD33D72AE4A}" dt="2025-08-11T17:37:26.342" v="559" actId="20577"/>
        <pc:sldMkLst>
          <pc:docMk/>
          <pc:sldMk cId="3752762197" sldId="267"/>
        </pc:sldMkLst>
        <pc:spChg chg="mod">
          <ac:chgData name="Caio Herman Teixeira de Oliveira" userId="S::caio.oliveira@meioambiente.mg.gov.br::880886e3-e7fa-47ff-a667-0e18cbdeabe7" providerId="AD" clId="Web-{36389012-4CF4-4812-8B4A-5AD33D72AE4A}" dt="2025-08-11T17:37:26.342" v="559" actId="20577"/>
          <ac:spMkLst>
            <pc:docMk/>
            <pc:sldMk cId="3752762197" sldId="267"/>
            <ac:spMk id="2" creationId="{00000000-0000-0000-0000-000000000000}"/>
          </ac:spMkLst>
        </pc:spChg>
      </pc:sldChg>
      <pc:sldChg chg="modSp">
        <pc:chgData name="Caio Herman Teixeira de Oliveira" userId="S::caio.oliveira@meioambiente.mg.gov.br::880886e3-e7fa-47ff-a667-0e18cbdeabe7" providerId="AD" clId="Web-{36389012-4CF4-4812-8B4A-5AD33D72AE4A}" dt="2025-08-11T16:31:48.428" v="4" actId="20577"/>
        <pc:sldMkLst>
          <pc:docMk/>
          <pc:sldMk cId="2155371070" sldId="391"/>
        </pc:sldMkLst>
      </pc:sldChg>
      <pc:sldChg chg="modSp">
        <pc:chgData name="Caio Herman Teixeira de Oliveira" userId="S::caio.oliveira@meioambiente.mg.gov.br::880886e3-e7fa-47ff-a667-0e18cbdeabe7" providerId="AD" clId="Web-{36389012-4CF4-4812-8B4A-5AD33D72AE4A}" dt="2025-08-11T16:34:43.543" v="50" actId="20577"/>
        <pc:sldMkLst>
          <pc:docMk/>
          <pc:sldMk cId="3258612188" sldId="394"/>
        </pc:sldMkLst>
        <pc:spChg chg="mod">
          <ac:chgData name="Caio Herman Teixeira de Oliveira" userId="S::caio.oliveira@meioambiente.mg.gov.br::880886e3-e7fa-47ff-a667-0e18cbdeabe7" providerId="AD" clId="Web-{36389012-4CF4-4812-8B4A-5AD33D72AE4A}" dt="2025-08-11T16:34:43.543" v="50" actId="20577"/>
          <ac:spMkLst>
            <pc:docMk/>
            <pc:sldMk cId="3258612188" sldId="394"/>
            <ac:spMk id="2" creationId="{4BE6262C-3343-770B-0ADE-F8EDFC1F065E}"/>
          </ac:spMkLst>
        </pc:spChg>
      </pc:sldChg>
      <pc:sldChg chg="modSp">
        <pc:chgData name="Caio Herman Teixeira de Oliveira" userId="S::caio.oliveira@meioambiente.mg.gov.br::880886e3-e7fa-47ff-a667-0e18cbdeabe7" providerId="AD" clId="Web-{36389012-4CF4-4812-8B4A-5AD33D72AE4A}" dt="2025-08-11T16:51:46.211" v="233" actId="1076"/>
        <pc:sldMkLst>
          <pc:docMk/>
          <pc:sldMk cId="206854646" sldId="397"/>
        </pc:sldMkLst>
        <pc:spChg chg="mod">
          <ac:chgData name="Caio Herman Teixeira de Oliveira" userId="S::caio.oliveira@meioambiente.mg.gov.br::880886e3-e7fa-47ff-a667-0e18cbdeabe7" providerId="AD" clId="Web-{36389012-4CF4-4812-8B4A-5AD33D72AE4A}" dt="2025-08-11T16:50:24.865" v="226" actId="20577"/>
          <ac:spMkLst>
            <pc:docMk/>
            <pc:sldMk cId="206854646" sldId="397"/>
            <ac:spMk id="3" creationId="{C3001566-2F53-8204-2CB8-81E89FBDD01E}"/>
          </ac:spMkLst>
        </pc:spChg>
      </pc:sldChg>
      <pc:sldChg chg="modSp">
        <pc:chgData name="Caio Herman Teixeira de Oliveira" userId="S::caio.oliveira@meioambiente.mg.gov.br::880886e3-e7fa-47ff-a667-0e18cbdeabe7" providerId="AD" clId="Web-{36389012-4CF4-4812-8B4A-5AD33D72AE4A}" dt="2025-08-11T16:51:30.132" v="230" actId="20577"/>
        <pc:sldMkLst>
          <pc:docMk/>
          <pc:sldMk cId="1273134242" sldId="399"/>
        </pc:sldMkLst>
      </pc:sldChg>
      <pc:sldChg chg="modSp">
        <pc:chgData name="Caio Herman Teixeira de Oliveira" userId="S::caio.oliveira@meioambiente.mg.gov.br::880886e3-e7fa-47ff-a667-0e18cbdeabe7" providerId="AD" clId="Web-{36389012-4CF4-4812-8B4A-5AD33D72AE4A}" dt="2025-08-11T17:03:22.383" v="434" actId="20577"/>
        <pc:sldMkLst>
          <pc:docMk/>
          <pc:sldMk cId="349453924" sldId="400"/>
        </pc:sldMkLst>
      </pc:sldChg>
      <pc:sldChg chg="addSp modSp">
        <pc:chgData name="Caio Herman Teixeira de Oliveira" userId="S::caio.oliveira@meioambiente.mg.gov.br::880886e3-e7fa-47ff-a667-0e18cbdeabe7" providerId="AD" clId="Web-{36389012-4CF4-4812-8B4A-5AD33D72AE4A}" dt="2025-08-11T16:59:33.868" v="340" actId="1076"/>
        <pc:sldMkLst>
          <pc:docMk/>
          <pc:sldMk cId="2450511326" sldId="402"/>
        </pc:sldMkLst>
      </pc:sldChg>
      <pc:sldChg chg="addSp delSp modSp">
        <pc:chgData name="Caio Herman Teixeira de Oliveira" userId="S::caio.oliveira@meioambiente.mg.gov.br::880886e3-e7fa-47ff-a667-0e18cbdeabe7" providerId="AD" clId="Web-{36389012-4CF4-4812-8B4A-5AD33D72AE4A}" dt="2025-08-11T17:11:32.679" v="545" actId="1076"/>
        <pc:sldMkLst>
          <pc:docMk/>
          <pc:sldMk cId="1221324507" sldId="403"/>
        </pc:sldMkLst>
      </pc:sldChg>
      <pc:sldChg chg="modSp">
        <pc:chgData name="Caio Herman Teixeira de Oliveira" userId="S::caio.oliveira@meioambiente.mg.gov.br::880886e3-e7fa-47ff-a667-0e18cbdeabe7" providerId="AD" clId="Web-{36389012-4CF4-4812-8B4A-5AD33D72AE4A}" dt="2025-08-11T17:10:01.035" v="523" actId="1076"/>
        <pc:sldMkLst>
          <pc:docMk/>
          <pc:sldMk cId="4155725478" sldId="405"/>
        </pc:sldMkLst>
      </pc:sldChg>
      <pc:sldChg chg="addSp delSp modSp">
        <pc:chgData name="Caio Herman Teixeira de Oliveira" userId="S::caio.oliveira@meioambiente.mg.gov.br::880886e3-e7fa-47ff-a667-0e18cbdeabe7" providerId="AD" clId="Web-{36389012-4CF4-4812-8B4A-5AD33D72AE4A}" dt="2025-08-11T17:15:39.575" v="558"/>
        <pc:sldMkLst>
          <pc:docMk/>
          <pc:sldMk cId="789084087" sldId="407"/>
        </pc:sldMkLst>
      </pc:sldChg>
      <pc:sldChg chg="addSp modSp">
        <pc:chgData name="Caio Herman Teixeira de Oliveira" userId="S::caio.oliveira@meioambiente.mg.gov.br::880886e3-e7fa-47ff-a667-0e18cbdeabe7" providerId="AD" clId="Web-{36389012-4CF4-4812-8B4A-5AD33D72AE4A}" dt="2025-08-11T16:59:28.773" v="339" actId="1076"/>
        <pc:sldMkLst>
          <pc:docMk/>
          <pc:sldMk cId="4199470095" sldId="414"/>
        </pc:sldMkLst>
        <pc:spChg chg="add mod">
          <ac:chgData name="Caio Herman Teixeira de Oliveira" userId="S::caio.oliveira@meioambiente.mg.gov.br::880886e3-e7fa-47ff-a667-0e18cbdeabe7" providerId="AD" clId="Web-{36389012-4CF4-4812-8B4A-5AD33D72AE4A}" dt="2025-08-11T16:59:28.773" v="339" actId="1076"/>
          <ac:spMkLst>
            <pc:docMk/>
            <pc:sldMk cId="4199470095" sldId="414"/>
            <ac:spMk id="2" creationId="{B2182A9D-0673-6EE0-9DA7-6F228687D2F0}"/>
          </ac:spMkLst>
        </pc:spChg>
        <pc:spChg chg="mod">
          <ac:chgData name="Caio Herman Teixeira de Oliveira" userId="S::caio.oliveira@meioambiente.mg.gov.br::880886e3-e7fa-47ff-a667-0e18cbdeabe7" providerId="AD" clId="Web-{36389012-4CF4-4812-8B4A-5AD33D72AE4A}" dt="2025-08-11T16:55:13.810" v="281" actId="20577"/>
          <ac:spMkLst>
            <pc:docMk/>
            <pc:sldMk cId="4199470095" sldId="414"/>
            <ac:spMk id="148" creationId="{81FC051D-B292-BBDB-5032-2821A0E0A85D}"/>
          </ac:spMkLst>
        </pc:spChg>
      </pc:sldChg>
      <pc:sldChg chg="modSp">
        <pc:chgData name="Caio Herman Teixeira de Oliveira" userId="S::caio.oliveira@meioambiente.mg.gov.br::880886e3-e7fa-47ff-a667-0e18cbdeabe7" providerId="AD" clId="Web-{36389012-4CF4-4812-8B4A-5AD33D72AE4A}" dt="2025-08-11T16:44:49.993" v="213" actId="20577"/>
        <pc:sldMkLst>
          <pc:docMk/>
          <pc:sldMk cId="3511220034" sldId="416"/>
        </pc:sldMkLst>
        <pc:spChg chg="mod">
          <ac:chgData name="Caio Herman Teixeira de Oliveira" userId="S::caio.oliveira@meioambiente.mg.gov.br::880886e3-e7fa-47ff-a667-0e18cbdeabe7" providerId="AD" clId="Web-{36389012-4CF4-4812-8B4A-5AD33D72AE4A}" dt="2025-08-11T16:44:22.772" v="211" actId="20577"/>
          <ac:spMkLst>
            <pc:docMk/>
            <pc:sldMk cId="3511220034" sldId="416"/>
            <ac:spMk id="13" creationId="{7C5B9711-B9A0-ACBD-45F0-0F1C6F86CBC0}"/>
          </ac:spMkLst>
        </pc:spChg>
      </pc:sldChg>
    </pc:docChg>
  </pc:docChgLst>
  <pc:docChgLst>
    <pc:chgData name="Kate Laine de Lima Ramos Carvalho" userId="S::kate.carvalho@meioambiente.mg.gov.br::92541bc4-0518-4805-ad6d-53605b17ecdf" providerId="AD" clId="Web-{3403D151-0652-941F-F5DB-85BA494DEF58}"/>
    <pc:docChg chg="delSld modSld sldOrd modSection">
      <pc:chgData name="Kate Laine de Lima Ramos Carvalho" userId="S::kate.carvalho@meioambiente.mg.gov.br::92541bc4-0518-4805-ad6d-53605b17ecdf" providerId="AD" clId="Web-{3403D151-0652-941F-F5DB-85BA494DEF58}" dt="2025-07-24T18:59:09.429" v="742" actId="20577"/>
      <pc:docMkLst>
        <pc:docMk/>
      </pc:docMkLst>
      <pc:sldChg chg="modSp">
        <pc:chgData name="Kate Laine de Lima Ramos Carvalho" userId="S::kate.carvalho@meioambiente.mg.gov.br::92541bc4-0518-4805-ad6d-53605b17ecdf" providerId="AD" clId="Web-{3403D151-0652-941F-F5DB-85BA494DEF58}" dt="2025-07-24T17:49:03.648" v="370" actId="20577"/>
        <pc:sldMkLst>
          <pc:docMk/>
          <pc:sldMk cId="3752762197" sldId="267"/>
        </pc:sldMkLst>
      </pc:sldChg>
      <pc:sldChg chg="modSp">
        <pc:chgData name="Kate Laine de Lima Ramos Carvalho" userId="S::kate.carvalho@meioambiente.mg.gov.br::92541bc4-0518-4805-ad6d-53605b17ecdf" providerId="AD" clId="Web-{3403D151-0652-941F-F5DB-85BA494DEF58}" dt="2025-07-24T18:45:05.211" v="603"/>
        <pc:sldMkLst>
          <pc:docMk/>
          <pc:sldMk cId="98079266" sldId="359"/>
        </pc:sldMkLst>
      </pc:sldChg>
      <pc:sldChg chg="del">
        <pc:chgData name="Kate Laine de Lima Ramos Carvalho" userId="S::kate.carvalho@meioambiente.mg.gov.br::92541bc4-0518-4805-ad6d-53605b17ecdf" providerId="AD" clId="Web-{3403D151-0652-941F-F5DB-85BA494DEF58}" dt="2025-07-24T18:44:04.506" v="599"/>
        <pc:sldMkLst>
          <pc:docMk/>
          <pc:sldMk cId="3732546232" sldId="388"/>
        </pc:sldMkLst>
      </pc:sldChg>
      <pc:sldChg chg="modSp">
        <pc:chgData name="Kate Laine de Lima Ramos Carvalho" userId="S::kate.carvalho@meioambiente.mg.gov.br::92541bc4-0518-4805-ad6d-53605b17ecdf" providerId="AD" clId="Web-{3403D151-0652-941F-F5DB-85BA494DEF58}" dt="2025-07-24T17:54:22.222" v="408" actId="20577"/>
        <pc:sldMkLst>
          <pc:docMk/>
          <pc:sldMk cId="3521664704" sldId="389"/>
        </pc:sldMkLst>
      </pc:sldChg>
      <pc:sldChg chg="addSp modSp">
        <pc:chgData name="Kate Laine de Lima Ramos Carvalho" userId="S::kate.carvalho@meioambiente.mg.gov.br::92541bc4-0518-4805-ad6d-53605b17ecdf" providerId="AD" clId="Web-{3403D151-0652-941F-F5DB-85BA494DEF58}" dt="2025-07-24T17:55:25.677" v="413" actId="20577"/>
        <pc:sldMkLst>
          <pc:docMk/>
          <pc:sldMk cId="2155371070" sldId="391"/>
        </pc:sldMkLst>
      </pc:sldChg>
      <pc:sldChg chg="modSp">
        <pc:chgData name="Kate Laine de Lima Ramos Carvalho" userId="S::kate.carvalho@meioambiente.mg.gov.br::92541bc4-0518-4805-ad6d-53605b17ecdf" providerId="AD" clId="Web-{3403D151-0652-941F-F5DB-85BA494DEF58}" dt="2025-07-24T17:51:58.826" v="395" actId="20577"/>
        <pc:sldMkLst>
          <pc:docMk/>
          <pc:sldMk cId="1940515567" sldId="392"/>
        </pc:sldMkLst>
      </pc:sldChg>
      <pc:sldChg chg="modSp">
        <pc:chgData name="Kate Laine de Lima Ramos Carvalho" userId="S::kate.carvalho@meioambiente.mg.gov.br::92541bc4-0518-4805-ad6d-53605b17ecdf" providerId="AD" clId="Web-{3403D151-0652-941F-F5DB-85BA494DEF58}" dt="2025-07-24T18:46:56.496" v="608" actId="20577"/>
        <pc:sldMkLst>
          <pc:docMk/>
          <pc:sldMk cId="3258612188" sldId="394"/>
        </pc:sldMkLst>
      </pc:sldChg>
      <pc:sldChg chg="modSp">
        <pc:chgData name="Kate Laine de Lima Ramos Carvalho" userId="S::kate.carvalho@meioambiente.mg.gov.br::92541bc4-0518-4805-ad6d-53605b17ecdf" providerId="AD" clId="Web-{3403D151-0652-941F-F5DB-85BA494DEF58}" dt="2025-07-24T18:59:09.429" v="742" actId="20577"/>
        <pc:sldMkLst>
          <pc:docMk/>
          <pc:sldMk cId="303004313" sldId="396"/>
        </pc:sldMkLst>
      </pc:sldChg>
      <pc:sldChg chg="modSp">
        <pc:chgData name="Kate Laine de Lima Ramos Carvalho" userId="S::kate.carvalho@meioambiente.mg.gov.br::92541bc4-0518-4805-ad6d-53605b17ecdf" providerId="AD" clId="Web-{3403D151-0652-941F-F5DB-85BA494DEF58}" dt="2025-07-24T18:43:03.972" v="598" actId="20577"/>
        <pc:sldMkLst>
          <pc:docMk/>
          <pc:sldMk cId="1635979956" sldId="410"/>
        </pc:sldMkLst>
      </pc:sldChg>
      <pc:sldChg chg="addSp delSp modSp">
        <pc:chgData name="Kate Laine de Lima Ramos Carvalho" userId="S::kate.carvalho@meioambiente.mg.gov.br::92541bc4-0518-4805-ad6d-53605b17ecdf" providerId="AD" clId="Web-{3403D151-0652-941F-F5DB-85BA494DEF58}" dt="2025-07-24T18:40:26.936" v="592" actId="1076"/>
        <pc:sldMkLst>
          <pc:docMk/>
          <pc:sldMk cId="4238636724" sldId="411"/>
        </pc:sldMkLst>
      </pc:sldChg>
      <pc:sldChg chg="modSp">
        <pc:chgData name="Kate Laine de Lima Ramos Carvalho" userId="S::kate.carvalho@meioambiente.mg.gov.br::92541bc4-0518-4805-ad6d-53605b17ecdf" providerId="AD" clId="Web-{3403D151-0652-941F-F5DB-85BA494DEF58}" dt="2025-07-24T16:53:42.763" v="4"/>
        <pc:sldMkLst>
          <pc:docMk/>
          <pc:sldMk cId="3992354809" sldId="412"/>
        </pc:sldMkLst>
      </pc:sldChg>
    </pc:docChg>
  </pc:docChgLst>
  <pc:docChgLst>
    <pc:chgData name="Kate Laine de Lima Ramos Carvalho" userId="S::kate.carvalho@meioambiente.mg.gov.br::92541bc4-0518-4805-ad6d-53605b17ecdf" providerId="AD" clId="Web-{4009009A-938F-5EFD-E36E-30D0C877C5D7}"/>
    <pc:docChg chg="addSld delSld modSld modSection">
      <pc:chgData name="Kate Laine de Lima Ramos Carvalho" userId="S::kate.carvalho@meioambiente.mg.gov.br::92541bc4-0518-4805-ad6d-53605b17ecdf" providerId="AD" clId="Web-{4009009A-938F-5EFD-E36E-30D0C877C5D7}" dt="2025-07-28T22:16:57.055" v="984" actId="20577"/>
      <pc:docMkLst>
        <pc:docMk/>
      </pc:docMkLst>
      <pc:sldChg chg="modSp">
        <pc:chgData name="Kate Laine de Lima Ramos Carvalho" userId="S::kate.carvalho@meioambiente.mg.gov.br::92541bc4-0518-4805-ad6d-53605b17ecdf" providerId="AD" clId="Web-{4009009A-938F-5EFD-E36E-30D0C877C5D7}" dt="2025-07-28T22:16:57.055" v="984" actId="20577"/>
        <pc:sldMkLst>
          <pc:docMk/>
          <pc:sldMk cId="2509249431" sldId="393"/>
        </pc:sldMkLst>
      </pc:sldChg>
      <pc:sldChg chg="modSp">
        <pc:chgData name="Kate Laine de Lima Ramos Carvalho" userId="S::kate.carvalho@meioambiente.mg.gov.br::92541bc4-0518-4805-ad6d-53605b17ecdf" providerId="AD" clId="Web-{4009009A-938F-5EFD-E36E-30D0C877C5D7}" dt="2025-07-28T21:34:15.718" v="465" actId="20577"/>
        <pc:sldMkLst>
          <pc:docMk/>
          <pc:sldMk cId="303004313" sldId="396"/>
        </pc:sldMkLst>
      </pc:sldChg>
      <pc:sldChg chg="addSp delSp modSp">
        <pc:chgData name="Kate Laine de Lima Ramos Carvalho" userId="S::kate.carvalho@meioambiente.mg.gov.br::92541bc4-0518-4805-ad6d-53605b17ecdf" providerId="AD" clId="Web-{4009009A-938F-5EFD-E36E-30D0C877C5D7}" dt="2025-07-28T22:16:23.007" v="982" actId="20577"/>
        <pc:sldMkLst>
          <pc:docMk/>
          <pc:sldMk cId="206854646" sldId="397"/>
        </pc:sldMkLst>
      </pc:sldChg>
      <pc:sldChg chg="addSp delSp modSp">
        <pc:chgData name="Kate Laine de Lima Ramos Carvalho" userId="S::kate.carvalho@meioambiente.mg.gov.br::92541bc4-0518-4805-ad6d-53605b17ecdf" providerId="AD" clId="Web-{4009009A-938F-5EFD-E36E-30D0C877C5D7}" dt="2025-07-28T21:30:33.881" v="456" actId="20577"/>
        <pc:sldMkLst>
          <pc:docMk/>
          <pc:sldMk cId="1273134242" sldId="399"/>
        </pc:sldMkLst>
      </pc:sldChg>
      <pc:sldChg chg="addSp modSp">
        <pc:chgData name="Kate Laine de Lima Ramos Carvalho" userId="S::kate.carvalho@meioambiente.mg.gov.br::92541bc4-0518-4805-ad6d-53605b17ecdf" providerId="AD" clId="Web-{4009009A-938F-5EFD-E36E-30D0C877C5D7}" dt="2025-07-28T21:50:29.819" v="654" actId="1076"/>
        <pc:sldMkLst>
          <pc:docMk/>
          <pc:sldMk cId="349453924" sldId="400"/>
        </pc:sldMkLst>
      </pc:sldChg>
      <pc:sldChg chg="addSp delSp modSp add del">
        <pc:chgData name="Kate Laine de Lima Ramos Carvalho" userId="S::kate.carvalho@meioambiente.mg.gov.br::92541bc4-0518-4805-ad6d-53605b17ecdf" providerId="AD" clId="Web-{4009009A-938F-5EFD-E36E-30D0C877C5D7}" dt="2025-07-28T22:10:55.477" v="951" actId="1076"/>
        <pc:sldMkLst>
          <pc:docMk/>
          <pc:sldMk cId="2450511326" sldId="402"/>
        </pc:sldMkLst>
      </pc:sldChg>
      <pc:sldChg chg="modSp">
        <pc:chgData name="Kate Laine de Lima Ramos Carvalho" userId="S::kate.carvalho@meioambiente.mg.gov.br::92541bc4-0518-4805-ad6d-53605b17ecdf" providerId="AD" clId="Web-{4009009A-938F-5EFD-E36E-30D0C877C5D7}" dt="2025-07-28T22:16:08.928" v="981" actId="20577"/>
        <pc:sldMkLst>
          <pc:docMk/>
          <pc:sldMk cId="4238636724" sldId="411"/>
        </pc:sldMkLst>
      </pc:sldChg>
      <pc:sldChg chg="addSp delSp modSp">
        <pc:chgData name="Kate Laine de Lima Ramos Carvalho" userId="S::kate.carvalho@meioambiente.mg.gov.br::92541bc4-0518-4805-ad6d-53605b17ecdf" providerId="AD" clId="Web-{4009009A-938F-5EFD-E36E-30D0C877C5D7}" dt="2025-07-28T21:16:54.629" v="338" actId="20577"/>
        <pc:sldMkLst>
          <pc:docMk/>
          <pc:sldMk cId="3992354809" sldId="412"/>
        </pc:sldMkLst>
      </pc:sldChg>
      <pc:sldChg chg="modSp">
        <pc:chgData name="Kate Laine de Lima Ramos Carvalho" userId="S::kate.carvalho@meioambiente.mg.gov.br::92541bc4-0518-4805-ad6d-53605b17ecdf" providerId="AD" clId="Web-{4009009A-938F-5EFD-E36E-30D0C877C5D7}" dt="2025-07-28T22:11:09.805" v="954" actId="1076"/>
        <pc:sldMkLst>
          <pc:docMk/>
          <pc:sldMk cId="4199470095" sldId="414"/>
        </pc:sldMkLst>
      </pc:sldChg>
    </pc:docChg>
  </pc:docChgLst>
  <pc:docChgLst>
    <pc:chgData name="Caio Herman Teixeira de Oliveira" userId="S::caio.oliveira@meioambiente.mg.gov.br::880886e3-e7fa-47ff-a667-0e18cbdeabe7" providerId="AD" clId="Web-{33FF1EE6-82C4-AD5F-D707-EE277F0768EF}"/>
    <pc:docChg chg="modSld">
      <pc:chgData name="Caio Herman Teixeira de Oliveira" userId="S::caio.oliveira@meioambiente.mg.gov.br::880886e3-e7fa-47ff-a667-0e18cbdeabe7" providerId="AD" clId="Web-{33FF1EE6-82C4-AD5F-D707-EE277F0768EF}" dt="2025-08-26T19:26:08.652" v="69" actId="20577"/>
      <pc:docMkLst>
        <pc:docMk/>
      </pc:docMkLst>
      <pc:sldChg chg="modSp">
        <pc:chgData name="Caio Herman Teixeira de Oliveira" userId="S::caio.oliveira@meioambiente.mg.gov.br::880886e3-e7fa-47ff-a667-0e18cbdeabe7" providerId="AD" clId="Web-{33FF1EE6-82C4-AD5F-D707-EE277F0768EF}" dt="2025-08-26T19:25:28.199" v="67" actId="1076"/>
        <pc:sldMkLst>
          <pc:docMk/>
          <pc:sldMk cId="4243930205" sldId="421"/>
        </pc:sldMkLst>
        <pc:spChg chg="mod">
          <ac:chgData name="Caio Herman Teixeira de Oliveira" userId="S::caio.oliveira@meioambiente.mg.gov.br::880886e3-e7fa-47ff-a667-0e18cbdeabe7" providerId="AD" clId="Web-{33FF1EE6-82C4-AD5F-D707-EE277F0768EF}" dt="2025-08-26T19:25:17.043" v="64" actId="14100"/>
          <ac:spMkLst>
            <pc:docMk/>
            <pc:sldMk cId="4243930205" sldId="421"/>
            <ac:spMk id="12" creationId="{5139F6E7-9DCB-62F3-80E9-8D9A5D81122B}"/>
          </ac:spMkLst>
        </pc:spChg>
        <pc:graphicFrameChg chg="mod modGraphic">
          <ac:chgData name="Caio Herman Teixeira de Oliveira" userId="S::caio.oliveira@meioambiente.mg.gov.br::880886e3-e7fa-47ff-a667-0e18cbdeabe7" providerId="AD" clId="Web-{33FF1EE6-82C4-AD5F-D707-EE277F0768EF}" dt="2025-08-26T19:25:28.199" v="67" actId="1076"/>
          <ac:graphicFrameMkLst>
            <pc:docMk/>
            <pc:sldMk cId="4243930205" sldId="421"/>
            <ac:graphicFrameMk id="146" creationId="{AF730200-4811-8063-BF2C-2A4A2FA2D0A7}"/>
          </ac:graphicFrameMkLst>
        </pc:graphicFrameChg>
      </pc:sldChg>
      <pc:sldChg chg="modSp">
        <pc:chgData name="Caio Herman Teixeira de Oliveira" userId="S::caio.oliveira@meioambiente.mg.gov.br::880886e3-e7fa-47ff-a667-0e18cbdeabe7" providerId="AD" clId="Web-{33FF1EE6-82C4-AD5F-D707-EE277F0768EF}" dt="2025-08-26T19:26:08.652" v="69" actId="20577"/>
        <pc:sldMkLst>
          <pc:docMk/>
          <pc:sldMk cId="964995613" sldId="422"/>
        </pc:sldMkLst>
        <pc:spChg chg="mod">
          <ac:chgData name="Caio Herman Teixeira de Oliveira" userId="S::caio.oliveira@meioambiente.mg.gov.br::880886e3-e7fa-47ff-a667-0e18cbdeabe7" providerId="AD" clId="Web-{33FF1EE6-82C4-AD5F-D707-EE277F0768EF}" dt="2025-08-26T19:26:08.652" v="69" actId="20577"/>
          <ac:spMkLst>
            <pc:docMk/>
            <pc:sldMk cId="964995613" sldId="422"/>
            <ac:spMk id="52" creationId="{9B45DD1A-E4E8-BE80-9B93-B370A04E8100}"/>
          </ac:spMkLst>
        </pc:spChg>
      </pc:sldChg>
    </pc:docChg>
  </pc:docChgLst>
  <pc:docChgLst>
    <pc:chgData name="Vitoria Machado Leão" userId="S::vitoria.leao@meioambiente.mg.gov.br::806bf926-f821-48a8-87d1-e6069d9193dc" providerId="AD" clId="Web-{9CEB20C5-5CBC-BDA6-890F-990EBDA8A516}"/>
    <pc:docChg chg="delSld modSld modSection">
      <pc:chgData name="Vitoria Machado Leão" userId="S::vitoria.leao@meioambiente.mg.gov.br::806bf926-f821-48a8-87d1-e6069d9193dc" providerId="AD" clId="Web-{9CEB20C5-5CBC-BDA6-890F-990EBDA8A516}" dt="2025-08-20T14:20:54.702" v="62" actId="20577"/>
      <pc:docMkLst>
        <pc:docMk/>
      </pc:docMkLst>
      <pc:sldChg chg="modSp del">
        <pc:chgData name="Vitoria Machado Leão" userId="S::vitoria.leao@meioambiente.mg.gov.br::806bf926-f821-48a8-87d1-e6069d9193dc" providerId="AD" clId="Web-{9CEB20C5-5CBC-BDA6-890F-990EBDA8A516}" dt="2025-08-20T12:43:42.285" v="16"/>
        <pc:sldMkLst>
          <pc:docMk/>
          <pc:sldMk cId="1598886755" sldId="360"/>
        </pc:sldMkLst>
      </pc:sldChg>
      <pc:sldChg chg="modSp">
        <pc:chgData name="Vitoria Machado Leão" userId="S::vitoria.leao@meioambiente.mg.gov.br::806bf926-f821-48a8-87d1-e6069d9193dc" providerId="AD" clId="Web-{9CEB20C5-5CBC-BDA6-890F-990EBDA8A516}" dt="2025-08-20T12:39:05.744" v="1" actId="20577"/>
        <pc:sldMkLst>
          <pc:docMk/>
          <pc:sldMk cId="2155371070" sldId="391"/>
        </pc:sldMkLst>
      </pc:sldChg>
      <pc:sldChg chg="modSp">
        <pc:chgData name="Vitoria Machado Leão" userId="S::vitoria.leao@meioambiente.mg.gov.br::806bf926-f821-48a8-87d1-e6069d9193dc" providerId="AD" clId="Web-{9CEB20C5-5CBC-BDA6-890F-990EBDA8A516}" dt="2025-08-20T12:50:50.299" v="39" actId="20577"/>
        <pc:sldMkLst>
          <pc:docMk/>
          <pc:sldMk cId="303004313" sldId="396"/>
        </pc:sldMkLst>
        <pc:spChg chg="mod">
          <ac:chgData name="Vitoria Machado Leão" userId="S::vitoria.leao@meioambiente.mg.gov.br::806bf926-f821-48a8-87d1-e6069d9193dc" providerId="AD" clId="Web-{9CEB20C5-5CBC-BDA6-890F-990EBDA8A516}" dt="2025-08-20T12:50:50.299" v="39" actId="20577"/>
          <ac:spMkLst>
            <pc:docMk/>
            <pc:sldMk cId="303004313" sldId="396"/>
            <ac:spMk id="5" creationId="{AC51B305-2F45-5B06-BB45-E3CC7C1C0565}"/>
          </ac:spMkLst>
        </pc:spChg>
      </pc:sldChg>
      <pc:sldChg chg="modSp">
        <pc:chgData name="Vitoria Machado Leão" userId="S::vitoria.leao@meioambiente.mg.gov.br::806bf926-f821-48a8-87d1-e6069d9193dc" providerId="AD" clId="Web-{9CEB20C5-5CBC-BDA6-890F-990EBDA8A516}" dt="2025-08-20T13:07:34.583" v="41" actId="20577"/>
        <pc:sldMkLst>
          <pc:docMk/>
          <pc:sldMk cId="789084087" sldId="407"/>
        </pc:sldMkLst>
      </pc:sldChg>
      <pc:sldChg chg="modSp">
        <pc:chgData name="Vitoria Machado Leão" userId="S::vitoria.leao@meioambiente.mg.gov.br::806bf926-f821-48a8-87d1-e6069d9193dc" providerId="AD" clId="Web-{9CEB20C5-5CBC-BDA6-890F-990EBDA8A516}" dt="2025-08-20T12:46:37.838" v="32" actId="20577"/>
        <pc:sldMkLst>
          <pc:docMk/>
          <pc:sldMk cId="4238636724" sldId="411"/>
        </pc:sldMkLst>
        <pc:spChg chg="mod">
          <ac:chgData name="Vitoria Machado Leão" userId="S::vitoria.leao@meioambiente.mg.gov.br::806bf926-f821-48a8-87d1-e6069d9193dc" providerId="AD" clId="Web-{9CEB20C5-5CBC-BDA6-890F-990EBDA8A516}" dt="2025-08-20T12:46:37.838" v="32" actId="20577"/>
          <ac:spMkLst>
            <pc:docMk/>
            <pc:sldMk cId="4238636724" sldId="411"/>
            <ac:spMk id="107" creationId="{30C38024-7B96-CCFC-DCB3-3C5C899E9030}"/>
          </ac:spMkLst>
        </pc:spChg>
      </pc:sldChg>
      <pc:sldChg chg="modSp">
        <pc:chgData name="Vitoria Machado Leão" userId="S::vitoria.leao@meioambiente.mg.gov.br::806bf926-f821-48a8-87d1-e6069d9193dc" providerId="AD" clId="Web-{9CEB20C5-5CBC-BDA6-890F-990EBDA8A516}" dt="2025-08-20T14:20:54.702" v="62" actId="20577"/>
        <pc:sldMkLst>
          <pc:docMk/>
          <pc:sldMk cId="4243930205" sldId="421"/>
        </pc:sldMkLst>
        <pc:graphicFrameChg chg="modGraphic">
          <ac:chgData name="Vitoria Machado Leão" userId="S::vitoria.leao@meioambiente.mg.gov.br::806bf926-f821-48a8-87d1-e6069d9193dc" providerId="AD" clId="Web-{9CEB20C5-5CBC-BDA6-890F-990EBDA8A516}" dt="2025-08-20T14:20:54.702" v="62" actId="20577"/>
          <ac:graphicFrameMkLst>
            <pc:docMk/>
            <pc:sldMk cId="4243930205" sldId="421"/>
            <ac:graphicFrameMk id="146" creationId="{AF730200-4811-8063-BF2C-2A4A2FA2D0A7}"/>
          </ac:graphicFrameMkLst>
        </pc:graphicFrameChg>
      </pc:sldChg>
      <pc:sldChg chg="modSp">
        <pc:chgData name="Vitoria Machado Leão" userId="S::vitoria.leao@meioambiente.mg.gov.br::806bf926-f821-48a8-87d1-e6069d9193dc" providerId="AD" clId="Web-{9CEB20C5-5CBC-BDA6-890F-990EBDA8A516}" dt="2025-08-20T12:44:15.098" v="23" actId="20577"/>
        <pc:sldMkLst>
          <pc:docMk/>
          <pc:sldMk cId="699945135" sldId="425"/>
        </pc:sldMkLst>
      </pc:sldChg>
    </pc:docChg>
  </pc:docChgLst>
  <pc:docChgLst>
    <pc:chgData name="Caio Herman Teixeira de Oliveira" userId="S::caio.oliveira@meioambiente.mg.gov.br::880886e3-e7fa-47ff-a667-0e18cbdeabe7" providerId="AD" clId="Web-{0A925AB7-6B4B-3092-D71D-6473800F6DE1}"/>
    <pc:docChg chg="addSld delSld modSld sldOrd modSection">
      <pc:chgData name="Caio Herman Teixeira de Oliveira" userId="S::caio.oliveira@meioambiente.mg.gov.br::880886e3-e7fa-47ff-a667-0e18cbdeabe7" providerId="AD" clId="Web-{0A925AB7-6B4B-3092-D71D-6473800F6DE1}" dt="2025-08-21T14:54:27.614" v="133" actId="1076"/>
      <pc:docMkLst>
        <pc:docMk/>
      </pc:docMkLst>
      <pc:sldChg chg="addSp delSp modSp">
        <pc:chgData name="Caio Herman Teixeira de Oliveira" userId="S::caio.oliveira@meioambiente.mg.gov.br::880886e3-e7fa-47ff-a667-0e18cbdeabe7" providerId="AD" clId="Web-{0A925AB7-6B4B-3092-D71D-6473800F6DE1}" dt="2025-08-21T14:49:28.135" v="92" actId="20577"/>
        <pc:sldMkLst>
          <pc:docMk/>
          <pc:sldMk cId="2155371070" sldId="391"/>
        </pc:sldMkLst>
        <pc:spChg chg="mod">
          <ac:chgData name="Caio Herman Teixeira de Oliveira" userId="S::caio.oliveira@meioambiente.mg.gov.br::880886e3-e7fa-47ff-a667-0e18cbdeabe7" providerId="AD" clId="Web-{0A925AB7-6B4B-3092-D71D-6473800F6DE1}" dt="2025-08-21T14:49:28.135" v="92" actId="20577"/>
          <ac:spMkLst>
            <pc:docMk/>
            <pc:sldMk cId="2155371070" sldId="391"/>
            <ac:spMk id="3" creationId="{DDF6793A-676F-CB9D-078B-1FDD6F855198}"/>
          </ac:spMkLst>
        </pc:spChg>
        <pc:picChg chg="add mod">
          <ac:chgData name="Caio Herman Teixeira de Oliveira" userId="S::caio.oliveira@meioambiente.mg.gov.br::880886e3-e7fa-47ff-a667-0e18cbdeabe7" providerId="AD" clId="Web-{0A925AB7-6B4B-3092-D71D-6473800F6DE1}" dt="2025-08-21T14:48:33.883" v="78" actId="14100"/>
          <ac:picMkLst>
            <pc:docMk/>
            <pc:sldMk cId="2155371070" sldId="391"/>
            <ac:picMk id="9" creationId="{FCB12FF7-9522-7911-0ECC-115A3BF5FAAA}"/>
          </ac:picMkLst>
        </pc:picChg>
        <pc:picChg chg="add mod modCrop">
          <ac:chgData name="Caio Herman Teixeira de Oliveira" userId="S::caio.oliveira@meioambiente.mg.gov.br::880886e3-e7fa-47ff-a667-0e18cbdeabe7" providerId="AD" clId="Web-{0A925AB7-6B4B-3092-D71D-6473800F6DE1}" dt="2025-08-21T14:48:51.399" v="81" actId="14100"/>
          <ac:picMkLst>
            <pc:docMk/>
            <pc:sldMk cId="2155371070" sldId="391"/>
            <ac:picMk id="11" creationId="{F7D2D5FE-B02C-810A-97A3-1CC1632E2310}"/>
          </ac:picMkLst>
        </pc:picChg>
        <pc:picChg chg="add mod">
          <ac:chgData name="Caio Herman Teixeira de Oliveira" userId="S::caio.oliveira@meioambiente.mg.gov.br::880886e3-e7fa-47ff-a667-0e18cbdeabe7" providerId="AD" clId="Web-{0A925AB7-6B4B-3092-D71D-6473800F6DE1}" dt="2025-08-21T14:47:56.225" v="71" actId="1076"/>
          <ac:picMkLst>
            <pc:docMk/>
            <pc:sldMk cId="2155371070" sldId="391"/>
            <ac:picMk id="12" creationId="{706A8AE0-F89E-8E75-4A5A-7ED22867C75B}"/>
          </ac:picMkLst>
        </pc:picChg>
      </pc:sldChg>
      <pc:sldChg chg="modSp">
        <pc:chgData name="Caio Herman Teixeira de Oliveira" userId="S::caio.oliveira@meioambiente.mg.gov.br::880886e3-e7fa-47ff-a667-0e18cbdeabe7" providerId="AD" clId="Web-{0A925AB7-6B4B-3092-D71D-6473800F6DE1}" dt="2025-08-21T14:38:41.119" v="3" actId="20577"/>
        <pc:sldMkLst>
          <pc:docMk/>
          <pc:sldMk cId="2613621322" sldId="420"/>
        </pc:sldMkLst>
      </pc:sldChg>
      <pc:sldChg chg="add replId">
        <pc:chgData name="Caio Herman Teixeira de Oliveira" userId="S::caio.oliveira@meioambiente.mg.gov.br::880886e3-e7fa-47ff-a667-0e18cbdeabe7" providerId="AD" clId="Web-{0A925AB7-6B4B-3092-D71D-6473800F6DE1}" dt="2025-08-21T14:41:37.124" v="6"/>
        <pc:sldMkLst>
          <pc:docMk/>
          <pc:sldMk cId="2857382099" sldId="428"/>
        </pc:sldMkLst>
      </pc:sldChg>
      <pc:sldChg chg="new del">
        <pc:chgData name="Caio Herman Teixeira de Oliveira" userId="S::caio.oliveira@meioambiente.mg.gov.br::880886e3-e7fa-47ff-a667-0e18cbdeabe7" providerId="AD" clId="Web-{0A925AB7-6B4B-3092-D71D-6473800F6DE1}" dt="2025-08-21T14:41:31.202" v="5"/>
        <pc:sldMkLst>
          <pc:docMk/>
          <pc:sldMk cId="3411871551" sldId="428"/>
        </pc:sldMkLst>
      </pc:sldChg>
      <pc:sldChg chg="addSp delSp modSp add mod ord replId setBg">
        <pc:chgData name="Caio Herman Teixeira de Oliveira" userId="S::caio.oliveira@meioambiente.mg.gov.br::880886e3-e7fa-47ff-a667-0e18cbdeabe7" providerId="AD" clId="Web-{0A925AB7-6B4B-3092-D71D-6473800F6DE1}" dt="2025-08-21T14:54:27.614" v="133" actId="1076"/>
        <pc:sldMkLst>
          <pc:docMk/>
          <pc:sldMk cId="2436000475" sldId="429"/>
        </pc:sldMkLst>
      </pc:sldChg>
      <pc:sldChg chg="addSp delSp add del replId">
        <pc:chgData name="Caio Herman Teixeira de Oliveira" userId="S::caio.oliveira@meioambiente.mg.gov.br::880886e3-e7fa-47ff-a667-0e18cbdeabe7" providerId="AD" clId="Web-{0A925AB7-6B4B-3092-D71D-6473800F6DE1}" dt="2025-08-21T14:50:48.263" v="96"/>
        <pc:sldMkLst>
          <pc:docMk/>
          <pc:sldMk cId="2975284206" sldId="429"/>
        </pc:sldMkLst>
      </pc:sldChg>
    </pc:docChg>
  </pc:docChgLst>
  <pc:docChgLst>
    <pc:chgData name="Vitoria Machado Leão" userId="S::vitoria.leao@meioambiente.mg.gov.br::806bf926-f821-48a8-87d1-e6069d9193dc" providerId="AD" clId="Web-{6397C992-148A-16D1-CB38-AE9ED13B883B}"/>
    <pc:docChg chg="modSld">
      <pc:chgData name="Vitoria Machado Leão" userId="S::vitoria.leao@meioambiente.mg.gov.br::806bf926-f821-48a8-87d1-e6069d9193dc" providerId="AD" clId="Web-{6397C992-148A-16D1-CB38-AE9ED13B883B}" dt="2025-08-27T15:21:29.599" v="2" actId="14100"/>
      <pc:docMkLst>
        <pc:docMk/>
      </pc:docMkLst>
      <pc:sldChg chg="modSp">
        <pc:chgData name="Vitoria Machado Leão" userId="S::vitoria.leao@meioambiente.mg.gov.br::806bf926-f821-48a8-87d1-e6069d9193dc" providerId="AD" clId="Web-{6397C992-148A-16D1-CB38-AE9ED13B883B}" dt="2025-08-27T15:21:29.599" v="2" actId="14100"/>
        <pc:sldMkLst>
          <pc:docMk/>
          <pc:sldMk cId="2714480914" sldId="436"/>
        </pc:sldMkLst>
        <pc:spChg chg="mod">
          <ac:chgData name="Vitoria Machado Leão" userId="S::vitoria.leao@meioambiente.mg.gov.br::806bf926-f821-48a8-87d1-e6069d9193dc" providerId="AD" clId="Web-{6397C992-148A-16D1-CB38-AE9ED13B883B}" dt="2025-08-27T15:21:29.599" v="2" actId="14100"/>
          <ac:spMkLst>
            <pc:docMk/>
            <pc:sldMk cId="2714480914" sldId="436"/>
            <ac:spMk id="29" creationId="{254E738F-1F8E-A501-A0B0-D6D7AB158228}"/>
          </ac:spMkLst>
        </pc:spChg>
      </pc:sldChg>
    </pc:docChg>
  </pc:docChgLst>
  <pc:docChgLst>
    <pc:chgData name="Vitoria Machado Leão" userId="S::vitoria.leao@meioambiente.mg.gov.br::806bf926-f821-48a8-87d1-e6069d9193dc" providerId="AD" clId="Web-{247B4D9C-3E2D-5AA1-41A5-E398E58101AF}"/>
    <pc:docChg chg="addSld modSld sldOrd modSection">
      <pc:chgData name="Vitoria Machado Leão" userId="S::vitoria.leao@meioambiente.mg.gov.br::806bf926-f821-48a8-87d1-e6069d9193dc" providerId="AD" clId="Web-{247B4D9C-3E2D-5AA1-41A5-E398E58101AF}" dt="2025-07-23T16:02:18.330" v="1236" actId="14100"/>
      <pc:docMkLst>
        <pc:docMk/>
      </pc:docMkLst>
      <pc:sldChg chg="addSp delSp modSp ord">
        <pc:chgData name="Vitoria Machado Leão" userId="S::vitoria.leao@meioambiente.mg.gov.br::806bf926-f821-48a8-87d1-e6069d9193dc" providerId="AD" clId="Web-{247B4D9C-3E2D-5AA1-41A5-E398E58101AF}" dt="2025-07-23T15:30:00.738" v="685"/>
        <pc:sldMkLst>
          <pc:docMk/>
          <pc:sldMk cId="2509249431" sldId="393"/>
        </pc:sldMkLst>
      </pc:sldChg>
      <pc:sldChg chg="addSp delSp modSp">
        <pc:chgData name="Vitoria Machado Leão" userId="S::vitoria.leao@meioambiente.mg.gov.br::806bf926-f821-48a8-87d1-e6069d9193dc" providerId="AD" clId="Web-{247B4D9C-3E2D-5AA1-41A5-E398E58101AF}" dt="2025-07-23T16:02:18.330" v="1236" actId="14100"/>
        <pc:sldMkLst>
          <pc:docMk/>
          <pc:sldMk cId="678704612" sldId="395"/>
        </pc:sldMkLst>
      </pc:sldChg>
      <pc:sldChg chg="modSp">
        <pc:chgData name="Vitoria Machado Leão" userId="S::vitoria.leao@meioambiente.mg.gov.br::806bf926-f821-48a8-87d1-e6069d9193dc" providerId="AD" clId="Web-{247B4D9C-3E2D-5AA1-41A5-E398E58101AF}" dt="2025-07-23T15:13:30.575" v="469" actId="20577"/>
        <pc:sldMkLst>
          <pc:docMk/>
          <pc:sldMk cId="303004313" sldId="396"/>
        </pc:sldMkLst>
      </pc:sldChg>
      <pc:sldChg chg="modSp">
        <pc:chgData name="Vitoria Machado Leão" userId="S::vitoria.leao@meioambiente.mg.gov.br::806bf926-f821-48a8-87d1-e6069d9193dc" providerId="AD" clId="Web-{247B4D9C-3E2D-5AA1-41A5-E398E58101AF}" dt="2025-07-23T15:30:42.162" v="688" actId="14100"/>
        <pc:sldMkLst>
          <pc:docMk/>
          <pc:sldMk cId="206854646" sldId="397"/>
        </pc:sldMkLst>
      </pc:sldChg>
      <pc:sldChg chg="modSp">
        <pc:chgData name="Vitoria Machado Leão" userId="S::vitoria.leao@meioambiente.mg.gov.br::806bf926-f821-48a8-87d1-e6069d9193dc" providerId="AD" clId="Web-{247B4D9C-3E2D-5AA1-41A5-E398E58101AF}" dt="2025-07-23T15:37:19.506" v="751" actId="20577"/>
        <pc:sldMkLst>
          <pc:docMk/>
          <pc:sldMk cId="3889012559" sldId="398"/>
        </pc:sldMkLst>
      </pc:sldChg>
      <pc:sldChg chg="addSp delSp modSp add ord replId">
        <pc:chgData name="Vitoria Machado Leão" userId="S::vitoria.leao@meioambiente.mg.gov.br::806bf926-f821-48a8-87d1-e6069d9193dc" providerId="AD" clId="Web-{247B4D9C-3E2D-5AA1-41A5-E398E58101AF}" dt="2025-07-23T15:30:00.738" v="684"/>
        <pc:sldMkLst>
          <pc:docMk/>
          <pc:sldMk cId="4238636724" sldId="411"/>
        </pc:sldMkLst>
      </pc:sldChg>
    </pc:docChg>
  </pc:docChgLst>
  <pc:docChgLst>
    <pc:chgData name="Kate Laine de Lima Ramos Carvalho" userId="S::kate.carvalho@meioambiente.mg.gov.br::92541bc4-0518-4805-ad6d-53605b17ecdf" providerId="AD" clId="Web-{733DB5A3-2CE7-859E-A6BA-58B830F5FAD8}"/>
    <pc:docChg chg="mod modSld sldOrd">
      <pc:chgData name="Kate Laine de Lima Ramos Carvalho" userId="S::kate.carvalho@meioambiente.mg.gov.br::92541bc4-0518-4805-ad6d-53605b17ecdf" providerId="AD" clId="Web-{733DB5A3-2CE7-859E-A6BA-58B830F5FAD8}" dt="2025-07-22T20:09:47.991" v="3"/>
      <pc:docMkLst>
        <pc:docMk/>
      </pc:docMkLst>
      <pc:sldChg chg="modSp">
        <pc:chgData name="Kate Laine de Lima Ramos Carvalho" userId="S::kate.carvalho@meioambiente.mg.gov.br::92541bc4-0518-4805-ad6d-53605b17ecdf" providerId="AD" clId="Web-{733DB5A3-2CE7-859E-A6BA-58B830F5FAD8}" dt="2025-07-22T20:08:12.300" v="2" actId="20577"/>
        <pc:sldMkLst>
          <pc:docMk/>
          <pc:sldMk cId="2802882798" sldId="390"/>
        </pc:sldMkLst>
      </pc:sldChg>
      <pc:sldChg chg="ord">
        <pc:chgData name="Kate Laine de Lima Ramos Carvalho" userId="S::kate.carvalho@meioambiente.mg.gov.br::92541bc4-0518-4805-ad6d-53605b17ecdf" providerId="AD" clId="Web-{733DB5A3-2CE7-859E-A6BA-58B830F5FAD8}" dt="2025-07-22T20:09:47.991" v="3"/>
        <pc:sldMkLst>
          <pc:docMk/>
          <pc:sldMk cId="303004313" sldId="396"/>
        </pc:sldMkLst>
      </pc:sldChg>
    </pc:docChg>
  </pc:docChgLst>
  <pc:docChgLst>
    <pc:chgData name="Vitoria Machado Leão" userId="S::vitoria.leao@meioambiente.mg.gov.br::806bf926-f821-48a8-87d1-e6069d9193dc" providerId="AD" clId="Web-{A3B1E656-95C7-08A1-BBE4-D49F02CE8552}"/>
    <pc:docChg chg="sldOrd">
      <pc:chgData name="Vitoria Machado Leão" userId="S::vitoria.leao@meioambiente.mg.gov.br::806bf926-f821-48a8-87d1-e6069d9193dc" providerId="AD" clId="Web-{A3B1E656-95C7-08A1-BBE4-D49F02CE8552}" dt="2025-07-28T15:47:17.588" v="0"/>
      <pc:docMkLst>
        <pc:docMk/>
      </pc:docMkLst>
      <pc:sldChg chg="ord">
        <pc:chgData name="Vitoria Machado Leão" userId="S::vitoria.leao@meioambiente.mg.gov.br::806bf926-f821-48a8-87d1-e6069d9193dc" providerId="AD" clId="Web-{A3B1E656-95C7-08A1-BBE4-D49F02CE8552}" dt="2025-07-28T15:47:17.588" v="0"/>
        <pc:sldMkLst>
          <pc:docMk/>
          <pc:sldMk cId="1598886755" sldId="360"/>
        </pc:sldMkLst>
      </pc:sldChg>
    </pc:docChg>
  </pc:docChgLst>
  <pc:docChgLst>
    <pc:chgData name="Vitoria Machado Leão" userId="S::vitoria.leao@meioambiente.mg.gov.br::806bf926-f821-48a8-87d1-e6069d9193dc" providerId="AD" clId="Web-{2D469AAD-C0D1-711C-8F97-81377B865407}"/>
    <pc:docChg chg="sldOrd">
      <pc:chgData name="Vitoria Machado Leão" userId="S::vitoria.leao@meioambiente.mg.gov.br::806bf926-f821-48a8-87d1-e6069d9193dc" providerId="AD" clId="Web-{2D469AAD-C0D1-711C-8F97-81377B865407}" dt="2025-07-21T12:54:49.801" v="0"/>
      <pc:docMkLst>
        <pc:docMk/>
      </pc:docMkLst>
      <pc:sldChg chg="ord">
        <pc:chgData name="Vitoria Machado Leão" userId="S::vitoria.leao@meioambiente.mg.gov.br::806bf926-f821-48a8-87d1-e6069d9193dc" providerId="AD" clId="Web-{2D469AAD-C0D1-711C-8F97-81377B865407}" dt="2025-07-21T12:54:49.801" v="0"/>
        <pc:sldMkLst>
          <pc:docMk/>
          <pc:sldMk cId="2983064802" sldId="406"/>
        </pc:sldMkLst>
      </pc:sldChg>
    </pc:docChg>
  </pc:docChgLst>
  <pc:docChgLst>
    <pc:chgData name="Vitoria Machado Leão" userId="S::vitoria.leao@meioambiente.mg.gov.br::806bf926-f821-48a8-87d1-e6069d9193dc" providerId="AD" clId="Web-{72450204-9C84-5E47-0F2B-D802D28D0753}"/>
    <pc:docChg chg="addSld modSld modSection">
      <pc:chgData name="Vitoria Machado Leão" userId="S::vitoria.leao@meioambiente.mg.gov.br::806bf926-f821-48a8-87d1-e6069d9193dc" providerId="AD" clId="Web-{72450204-9C84-5E47-0F2B-D802D28D0753}" dt="2025-07-24T11:45:32.310" v="68" actId="14100"/>
      <pc:docMkLst>
        <pc:docMk/>
      </pc:docMkLst>
      <pc:sldChg chg="modSp">
        <pc:chgData name="Vitoria Machado Leão" userId="S::vitoria.leao@meioambiente.mg.gov.br::806bf926-f821-48a8-87d1-e6069d9193dc" providerId="AD" clId="Web-{72450204-9C84-5E47-0F2B-D802D28D0753}" dt="2025-07-24T11:41:23.225" v="15" actId="20577"/>
        <pc:sldMkLst>
          <pc:docMk/>
          <pc:sldMk cId="206854646" sldId="397"/>
        </pc:sldMkLst>
      </pc:sldChg>
      <pc:sldChg chg="addSp modSp">
        <pc:chgData name="Vitoria Machado Leão" userId="S::vitoria.leao@meioambiente.mg.gov.br::806bf926-f821-48a8-87d1-e6069d9193dc" providerId="AD" clId="Web-{72450204-9C84-5E47-0F2B-D802D28D0753}" dt="2025-07-24T11:45:00.606" v="61" actId="20577"/>
        <pc:sldMkLst>
          <pc:docMk/>
          <pc:sldMk cId="3889012559" sldId="398"/>
        </pc:sldMkLst>
      </pc:sldChg>
      <pc:sldChg chg="delSp modSp add replId">
        <pc:chgData name="Vitoria Machado Leão" userId="S::vitoria.leao@meioambiente.mg.gov.br::806bf926-f821-48a8-87d1-e6069d9193dc" providerId="AD" clId="Web-{72450204-9C84-5E47-0F2B-D802D28D0753}" dt="2025-07-24T11:45:32.310" v="68" actId="14100"/>
        <pc:sldMkLst>
          <pc:docMk/>
          <pc:sldMk cId="3992354809" sldId="412"/>
        </pc:sldMkLst>
      </pc:sldChg>
    </pc:docChg>
  </pc:docChgLst>
  <pc:docChgLst>
    <pc:chgData name="Caio Herman Teixeira de Oliveira" userId="S::caio.oliveira@meioambiente.mg.gov.br::880886e3-e7fa-47ff-a667-0e18cbdeabe7" providerId="AD" clId="Web-{124EBF4E-37FF-44B1-7E4D-13DE5EAF499E}"/>
    <pc:docChg chg="modSld">
      <pc:chgData name="Caio Herman Teixeira de Oliveira" userId="S::caio.oliveira@meioambiente.mg.gov.br::880886e3-e7fa-47ff-a667-0e18cbdeabe7" providerId="AD" clId="Web-{124EBF4E-37FF-44B1-7E4D-13DE5EAF499E}" dt="2025-07-21T12:23:32.935" v="20" actId="20577"/>
      <pc:docMkLst>
        <pc:docMk/>
      </pc:docMkLst>
      <pc:sldChg chg="modSp">
        <pc:chgData name="Caio Herman Teixeira de Oliveira" userId="S::caio.oliveira@meioambiente.mg.gov.br::880886e3-e7fa-47ff-a667-0e18cbdeabe7" providerId="AD" clId="Web-{124EBF4E-37FF-44B1-7E4D-13DE5EAF499E}" dt="2025-07-21T12:22:38.277" v="18" actId="20577"/>
        <pc:sldMkLst>
          <pc:docMk/>
          <pc:sldMk cId="2138488409" sldId="387"/>
        </pc:sldMkLst>
      </pc:sldChg>
      <pc:sldChg chg="modSp">
        <pc:chgData name="Caio Herman Teixeira de Oliveira" userId="S::caio.oliveira@meioambiente.mg.gov.br::880886e3-e7fa-47ff-a667-0e18cbdeabe7" providerId="AD" clId="Web-{124EBF4E-37FF-44B1-7E4D-13DE5EAF499E}" dt="2025-07-21T12:23:32.935" v="20" actId="20577"/>
        <pc:sldMkLst>
          <pc:docMk/>
          <pc:sldMk cId="3732546232" sldId="388"/>
        </pc:sldMkLst>
      </pc:sldChg>
    </pc:docChg>
  </pc:docChgLst>
  <pc:docChgLst>
    <pc:chgData name="Vitoria Machado Leão" userId="S::vitoria.leao@meioambiente.mg.gov.br::806bf926-f821-48a8-87d1-e6069d9193dc" providerId="AD" clId="Web-{37C50BC9-79ED-CBF8-E6B4-13761363CA31}"/>
    <pc:docChg chg="addSld delSld modSld sldOrd modSection">
      <pc:chgData name="Vitoria Machado Leão" userId="S::vitoria.leao@meioambiente.mg.gov.br::806bf926-f821-48a8-87d1-e6069d9193dc" providerId="AD" clId="Web-{37C50BC9-79ED-CBF8-E6B4-13761363CA31}" dt="2025-08-19T16:17:37.219" v="1408"/>
      <pc:docMkLst>
        <pc:docMk/>
      </pc:docMkLst>
      <pc:sldChg chg="delSp modSp">
        <pc:chgData name="Vitoria Machado Leão" userId="S::vitoria.leao@meioambiente.mg.gov.br::806bf926-f821-48a8-87d1-e6069d9193dc" providerId="AD" clId="Web-{37C50BC9-79ED-CBF8-E6B4-13761363CA31}" dt="2025-08-19T13:45:30.829" v="603"/>
        <pc:sldMkLst>
          <pc:docMk/>
          <pc:sldMk cId="98079266" sldId="359"/>
        </pc:sldMkLst>
        <pc:spChg chg="mod">
          <ac:chgData name="Vitoria Machado Leão" userId="S::vitoria.leao@meioambiente.mg.gov.br::806bf926-f821-48a8-87d1-e6069d9193dc" providerId="AD" clId="Web-{37C50BC9-79ED-CBF8-E6B4-13761363CA31}" dt="2025-08-19T13:45:30.829" v="603"/>
          <ac:spMkLst>
            <pc:docMk/>
            <pc:sldMk cId="98079266" sldId="359"/>
            <ac:spMk id="7" creationId="{0957FB8F-D811-1944-26C0-139F18E30C03}"/>
          </ac:spMkLst>
        </pc:spChg>
        <pc:spChg chg="mod">
          <ac:chgData name="Vitoria Machado Leão" userId="S::vitoria.leao@meioambiente.mg.gov.br::806bf926-f821-48a8-87d1-e6069d9193dc" providerId="AD" clId="Web-{37C50BC9-79ED-CBF8-E6B4-13761363CA31}" dt="2025-08-19T13:45:14.157" v="600" actId="14100"/>
          <ac:spMkLst>
            <pc:docMk/>
            <pc:sldMk cId="98079266" sldId="359"/>
            <ac:spMk id="10" creationId="{9D77E58F-6024-6FF3-C7E2-BE26BF320A4C}"/>
          </ac:spMkLst>
        </pc:spChg>
        <pc:picChg chg="mod">
          <ac:chgData name="Vitoria Machado Leão" userId="S::vitoria.leao@meioambiente.mg.gov.br::806bf926-f821-48a8-87d1-e6069d9193dc" providerId="AD" clId="Web-{37C50BC9-79ED-CBF8-E6B4-13761363CA31}" dt="2025-08-19T13:44:57.282" v="597" actId="1076"/>
          <ac:picMkLst>
            <pc:docMk/>
            <pc:sldMk cId="98079266" sldId="359"/>
            <ac:picMk id="13" creationId="{A6212EA9-7ED7-4B46-3B8A-78B502E15FE9}"/>
          </ac:picMkLst>
        </pc:picChg>
      </pc:sldChg>
      <pc:sldChg chg="modSp">
        <pc:chgData name="Vitoria Machado Leão" userId="S::vitoria.leao@meioambiente.mg.gov.br::806bf926-f821-48a8-87d1-e6069d9193dc" providerId="AD" clId="Web-{37C50BC9-79ED-CBF8-E6B4-13761363CA31}" dt="2025-08-19T13:40:44.853" v="540" actId="14100"/>
        <pc:sldMkLst>
          <pc:docMk/>
          <pc:sldMk cId="1598886755" sldId="360"/>
        </pc:sldMkLst>
      </pc:sldChg>
      <pc:sldChg chg="modSp">
        <pc:chgData name="Vitoria Machado Leão" userId="S::vitoria.leao@meioambiente.mg.gov.br::806bf926-f821-48a8-87d1-e6069d9193dc" providerId="AD" clId="Web-{37C50BC9-79ED-CBF8-E6B4-13761363CA31}" dt="2025-08-19T13:42:21.027" v="557" actId="20577"/>
        <pc:sldMkLst>
          <pc:docMk/>
          <pc:sldMk cId="2515046394" sldId="386"/>
        </pc:sldMkLst>
        <pc:spChg chg="mod">
          <ac:chgData name="Vitoria Machado Leão" userId="S::vitoria.leao@meioambiente.mg.gov.br::806bf926-f821-48a8-87d1-e6069d9193dc" providerId="AD" clId="Web-{37C50BC9-79ED-CBF8-E6B4-13761363CA31}" dt="2025-08-19T13:42:21.027" v="557" actId="20577"/>
          <ac:spMkLst>
            <pc:docMk/>
            <pc:sldMk cId="2515046394" sldId="386"/>
            <ac:spMk id="5" creationId="{FE7DA2DA-86ED-08D9-484B-561EE417B20B}"/>
          </ac:spMkLst>
        </pc:spChg>
      </pc:sldChg>
      <pc:sldChg chg="modSp">
        <pc:chgData name="Vitoria Machado Leão" userId="S::vitoria.leao@meioambiente.mg.gov.br::806bf926-f821-48a8-87d1-e6069d9193dc" providerId="AD" clId="Web-{37C50BC9-79ED-CBF8-E6B4-13761363CA31}" dt="2025-08-19T13:46:34.862" v="609" actId="20577"/>
        <pc:sldMkLst>
          <pc:docMk/>
          <pc:sldMk cId="2802882798" sldId="390"/>
        </pc:sldMkLst>
      </pc:sldChg>
      <pc:sldChg chg="modSp">
        <pc:chgData name="Vitoria Machado Leão" userId="S::vitoria.leao@meioambiente.mg.gov.br::806bf926-f821-48a8-87d1-e6069d9193dc" providerId="AD" clId="Web-{37C50BC9-79ED-CBF8-E6B4-13761363CA31}" dt="2025-08-19T13:47:49.474" v="635" actId="20577"/>
        <pc:sldMkLst>
          <pc:docMk/>
          <pc:sldMk cId="2155371070" sldId="391"/>
        </pc:sldMkLst>
      </pc:sldChg>
      <pc:sldChg chg="modSp">
        <pc:chgData name="Vitoria Machado Leão" userId="S::vitoria.leao@meioambiente.mg.gov.br::806bf926-f821-48a8-87d1-e6069d9193dc" providerId="AD" clId="Web-{37C50BC9-79ED-CBF8-E6B4-13761363CA31}" dt="2025-08-19T13:41:44.979" v="543" actId="20577"/>
        <pc:sldMkLst>
          <pc:docMk/>
          <pc:sldMk cId="1940515567" sldId="392"/>
        </pc:sldMkLst>
        <pc:graphicFrameChg chg="modGraphic">
          <ac:chgData name="Vitoria Machado Leão" userId="S::vitoria.leao@meioambiente.mg.gov.br::806bf926-f821-48a8-87d1-e6069d9193dc" providerId="AD" clId="Web-{37C50BC9-79ED-CBF8-E6B4-13761363CA31}" dt="2025-08-19T13:41:44.979" v="543" actId="20577"/>
          <ac:graphicFrameMkLst>
            <pc:docMk/>
            <pc:sldMk cId="1940515567" sldId="392"/>
            <ac:graphicFrameMk id="1238" creationId="{97CEF904-E8D7-31FF-B1E5-B5A1FB149F3A}"/>
          </ac:graphicFrameMkLst>
        </pc:graphicFrameChg>
      </pc:sldChg>
      <pc:sldChg chg="modSp">
        <pc:chgData name="Vitoria Machado Leão" userId="S::vitoria.leao@meioambiente.mg.gov.br::806bf926-f821-48a8-87d1-e6069d9193dc" providerId="AD" clId="Web-{37C50BC9-79ED-CBF8-E6B4-13761363CA31}" dt="2025-08-19T13:49:24.211" v="656" actId="20577"/>
        <pc:sldMkLst>
          <pc:docMk/>
          <pc:sldMk cId="2509249431" sldId="393"/>
        </pc:sldMkLst>
        <pc:spChg chg="mod">
          <ac:chgData name="Vitoria Machado Leão" userId="S::vitoria.leao@meioambiente.mg.gov.br::806bf926-f821-48a8-87d1-e6069d9193dc" providerId="AD" clId="Web-{37C50BC9-79ED-CBF8-E6B4-13761363CA31}" dt="2025-08-19T13:49:19.976" v="655" actId="20577"/>
          <ac:spMkLst>
            <pc:docMk/>
            <pc:sldMk cId="2509249431" sldId="393"/>
            <ac:spMk id="4" creationId="{A9B3A438-03F5-D952-53B7-C32363646CBE}"/>
          </ac:spMkLst>
        </pc:spChg>
        <pc:spChg chg="mod">
          <ac:chgData name="Vitoria Machado Leão" userId="S::vitoria.leao@meioambiente.mg.gov.br::806bf926-f821-48a8-87d1-e6069d9193dc" providerId="AD" clId="Web-{37C50BC9-79ED-CBF8-E6B4-13761363CA31}" dt="2025-08-19T13:49:24.211" v="656" actId="20577"/>
          <ac:spMkLst>
            <pc:docMk/>
            <pc:sldMk cId="2509249431" sldId="393"/>
            <ac:spMk id="17" creationId="{4A1C1E85-D3FF-AE9F-33F2-01830727D665}"/>
          </ac:spMkLst>
        </pc:spChg>
        <pc:spChg chg="mod">
          <ac:chgData name="Vitoria Machado Leão" userId="S::vitoria.leao@meioambiente.mg.gov.br::806bf926-f821-48a8-87d1-e6069d9193dc" providerId="AD" clId="Web-{37C50BC9-79ED-CBF8-E6B4-13761363CA31}" dt="2025-08-19T13:49:13.945" v="653" actId="20577"/>
          <ac:spMkLst>
            <pc:docMk/>
            <pc:sldMk cId="2509249431" sldId="393"/>
            <ac:spMk id="95" creationId="{59C76F11-01BB-8877-074F-21538E468755}"/>
          </ac:spMkLst>
        </pc:spChg>
      </pc:sldChg>
      <pc:sldChg chg="addSp delSp modSp ord">
        <pc:chgData name="Vitoria Machado Leão" userId="S::vitoria.leao@meioambiente.mg.gov.br::806bf926-f821-48a8-87d1-e6069d9193dc" providerId="AD" clId="Web-{37C50BC9-79ED-CBF8-E6B4-13761363CA31}" dt="2025-08-19T16:17:09.781" v="1407" actId="14100"/>
        <pc:sldMkLst>
          <pc:docMk/>
          <pc:sldMk cId="3258612188" sldId="394"/>
        </pc:sldMkLst>
        <pc:spChg chg="mod">
          <ac:chgData name="Vitoria Machado Leão" userId="S::vitoria.leao@meioambiente.mg.gov.br::806bf926-f821-48a8-87d1-e6069d9193dc" providerId="AD" clId="Web-{37C50BC9-79ED-CBF8-E6B4-13761363CA31}" dt="2025-08-19T16:12:11.882" v="1361" actId="1076"/>
          <ac:spMkLst>
            <pc:docMk/>
            <pc:sldMk cId="3258612188" sldId="394"/>
            <ac:spMk id="2" creationId="{4BE6262C-3343-770B-0ADE-F8EDFC1F065E}"/>
          </ac:spMkLst>
        </pc:spChg>
        <pc:graphicFrameChg chg="add mod modGraphic">
          <ac:chgData name="Vitoria Machado Leão" userId="S::vitoria.leao@meioambiente.mg.gov.br::806bf926-f821-48a8-87d1-e6069d9193dc" providerId="AD" clId="Web-{37C50BC9-79ED-CBF8-E6B4-13761363CA31}" dt="2025-08-19T16:16:47.108" v="1405" actId="14100"/>
          <ac:graphicFrameMkLst>
            <pc:docMk/>
            <pc:sldMk cId="3258612188" sldId="394"/>
            <ac:graphicFrameMk id="14" creationId="{F05C9375-F9DA-97EF-4871-EAFC488C2594}"/>
          </ac:graphicFrameMkLst>
        </pc:graphicFrameChg>
      </pc:sldChg>
      <pc:sldChg chg="modSp">
        <pc:chgData name="Vitoria Machado Leão" userId="S::vitoria.leao@meioambiente.mg.gov.br::806bf926-f821-48a8-87d1-e6069d9193dc" providerId="AD" clId="Web-{37C50BC9-79ED-CBF8-E6B4-13761363CA31}" dt="2025-08-19T13:50:33.166" v="678" actId="20577"/>
        <pc:sldMkLst>
          <pc:docMk/>
          <pc:sldMk cId="303004313" sldId="396"/>
        </pc:sldMkLst>
        <pc:spChg chg="mod">
          <ac:chgData name="Vitoria Machado Leão" userId="S::vitoria.leao@meioambiente.mg.gov.br::806bf926-f821-48a8-87d1-e6069d9193dc" providerId="AD" clId="Web-{37C50BC9-79ED-CBF8-E6B4-13761363CA31}" dt="2025-08-19T13:50:33.166" v="678" actId="20577"/>
          <ac:spMkLst>
            <pc:docMk/>
            <pc:sldMk cId="303004313" sldId="396"/>
            <ac:spMk id="2" creationId="{DAF3CED4-1B2E-31E8-3110-3CA6F868816A}"/>
          </ac:spMkLst>
        </pc:spChg>
        <pc:spChg chg="mod">
          <ac:chgData name="Vitoria Machado Leão" userId="S::vitoria.leao@meioambiente.mg.gov.br::806bf926-f821-48a8-87d1-e6069d9193dc" providerId="AD" clId="Web-{37C50BC9-79ED-CBF8-E6B4-13761363CA31}" dt="2025-08-19T13:50:28.088" v="676" actId="20577"/>
          <ac:spMkLst>
            <pc:docMk/>
            <pc:sldMk cId="303004313" sldId="396"/>
            <ac:spMk id="5" creationId="{AC51B305-2F45-5B06-BB45-E3CC7C1C0565}"/>
          </ac:spMkLst>
        </pc:spChg>
      </pc:sldChg>
      <pc:sldChg chg="modSp">
        <pc:chgData name="Vitoria Machado Leão" userId="S::vitoria.leao@meioambiente.mg.gov.br::806bf926-f821-48a8-87d1-e6069d9193dc" providerId="AD" clId="Web-{37C50BC9-79ED-CBF8-E6B4-13761363CA31}" dt="2025-08-19T13:51:07.620" v="685" actId="1076"/>
        <pc:sldMkLst>
          <pc:docMk/>
          <pc:sldMk cId="206854646" sldId="397"/>
        </pc:sldMkLst>
      </pc:sldChg>
      <pc:sldChg chg="modSp">
        <pc:chgData name="Vitoria Machado Leão" userId="S::vitoria.leao@meioambiente.mg.gov.br::806bf926-f821-48a8-87d1-e6069d9193dc" providerId="AD" clId="Web-{37C50BC9-79ED-CBF8-E6B4-13761363CA31}" dt="2025-08-19T13:51:54.668" v="697" actId="20577"/>
        <pc:sldMkLst>
          <pc:docMk/>
          <pc:sldMk cId="1273134242" sldId="399"/>
        </pc:sldMkLst>
      </pc:sldChg>
      <pc:sldChg chg="modSp">
        <pc:chgData name="Vitoria Machado Leão" userId="S::vitoria.leao@meioambiente.mg.gov.br::806bf926-f821-48a8-87d1-e6069d9193dc" providerId="AD" clId="Web-{37C50BC9-79ED-CBF8-E6B4-13761363CA31}" dt="2025-08-19T13:52:20.544" v="701" actId="20577"/>
        <pc:sldMkLst>
          <pc:docMk/>
          <pc:sldMk cId="349453924" sldId="400"/>
        </pc:sldMkLst>
      </pc:sldChg>
      <pc:sldChg chg="modSp ord">
        <pc:chgData name="Vitoria Machado Leão" userId="S::vitoria.leao@meioambiente.mg.gov.br::806bf926-f821-48a8-87d1-e6069d9193dc" providerId="AD" clId="Web-{37C50BC9-79ED-CBF8-E6B4-13761363CA31}" dt="2025-08-19T14:20:41.091" v="859"/>
        <pc:sldMkLst>
          <pc:docMk/>
          <pc:sldMk cId="2450511326" sldId="402"/>
        </pc:sldMkLst>
      </pc:sldChg>
      <pc:sldChg chg="modSp">
        <pc:chgData name="Vitoria Machado Leão" userId="S::vitoria.leao@meioambiente.mg.gov.br::806bf926-f821-48a8-87d1-e6069d9193dc" providerId="AD" clId="Web-{37C50BC9-79ED-CBF8-E6B4-13761363CA31}" dt="2025-08-19T13:52:59.982" v="707" actId="20577"/>
        <pc:sldMkLst>
          <pc:docMk/>
          <pc:sldMk cId="1221324507" sldId="403"/>
        </pc:sldMkLst>
      </pc:sldChg>
      <pc:sldChg chg="modSp">
        <pc:chgData name="Vitoria Machado Leão" userId="S::vitoria.leao@meioambiente.mg.gov.br::806bf926-f821-48a8-87d1-e6069d9193dc" providerId="AD" clId="Web-{37C50BC9-79ED-CBF8-E6B4-13761363CA31}" dt="2025-08-19T13:53:08.045" v="709" actId="20577"/>
        <pc:sldMkLst>
          <pc:docMk/>
          <pc:sldMk cId="4155725478" sldId="405"/>
        </pc:sldMkLst>
      </pc:sldChg>
      <pc:sldChg chg="modSp">
        <pc:chgData name="Vitoria Machado Leão" userId="S::vitoria.leao@meioambiente.mg.gov.br::806bf926-f821-48a8-87d1-e6069d9193dc" providerId="AD" clId="Web-{37C50BC9-79ED-CBF8-E6B4-13761363CA31}" dt="2025-08-19T13:53:36.140" v="717" actId="20577"/>
        <pc:sldMkLst>
          <pc:docMk/>
          <pc:sldMk cId="2983064802" sldId="406"/>
        </pc:sldMkLst>
        <pc:spChg chg="mod">
          <ac:chgData name="Vitoria Machado Leão" userId="S::vitoria.leao@meioambiente.mg.gov.br::806bf926-f821-48a8-87d1-e6069d9193dc" providerId="AD" clId="Web-{37C50BC9-79ED-CBF8-E6B4-13761363CA31}" dt="2025-08-19T13:53:32.139" v="716" actId="20577"/>
          <ac:spMkLst>
            <pc:docMk/>
            <pc:sldMk cId="2983064802" sldId="406"/>
            <ac:spMk id="5" creationId="{6CAC3D75-1E5D-FC72-4CE4-667291974E5D}"/>
          </ac:spMkLst>
        </pc:spChg>
        <pc:spChg chg="mod">
          <ac:chgData name="Vitoria Machado Leão" userId="S::vitoria.leao@meioambiente.mg.gov.br::806bf926-f821-48a8-87d1-e6069d9193dc" providerId="AD" clId="Web-{37C50BC9-79ED-CBF8-E6B4-13761363CA31}" dt="2025-08-19T13:53:36.140" v="717" actId="20577"/>
          <ac:spMkLst>
            <pc:docMk/>
            <pc:sldMk cId="2983064802" sldId="406"/>
            <ac:spMk id="15" creationId="{71059C64-0A2C-DB48-75E4-53168AE3FF7E}"/>
          </ac:spMkLst>
        </pc:spChg>
        <pc:spChg chg="mod">
          <ac:chgData name="Vitoria Machado Leão" userId="S::vitoria.leao@meioambiente.mg.gov.br::806bf926-f821-48a8-87d1-e6069d9193dc" providerId="AD" clId="Web-{37C50BC9-79ED-CBF8-E6B4-13761363CA31}" dt="2025-08-19T13:53:18.780" v="711" actId="20577"/>
          <ac:spMkLst>
            <pc:docMk/>
            <pc:sldMk cId="2983064802" sldId="406"/>
            <ac:spMk id="25" creationId="{5A3BA9CC-81F8-245A-F81F-73CA745DFABD}"/>
          </ac:spMkLst>
        </pc:spChg>
        <pc:spChg chg="mod">
          <ac:chgData name="Vitoria Machado Leão" userId="S::vitoria.leao@meioambiente.mg.gov.br::806bf926-f821-48a8-87d1-e6069d9193dc" providerId="AD" clId="Web-{37C50BC9-79ED-CBF8-E6B4-13761363CA31}" dt="2025-08-19T13:53:22.514" v="713" actId="20577"/>
          <ac:spMkLst>
            <pc:docMk/>
            <pc:sldMk cId="2983064802" sldId="406"/>
            <ac:spMk id="26" creationId="{E1C43743-DC07-74F9-9495-ED6A55709FEB}"/>
          </ac:spMkLst>
        </pc:spChg>
        <pc:spChg chg="mod">
          <ac:chgData name="Vitoria Machado Leão" userId="S::vitoria.leao@meioambiente.mg.gov.br::806bf926-f821-48a8-87d1-e6069d9193dc" providerId="AD" clId="Web-{37C50BC9-79ED-CBF8-E6B4-13761363CA31}" dt="2025-08-19T13:53:26.811" v="714" actId="20577"/>
          <ac:spMkLst>
            <pc:docMk/>
            <pc:sldMk cId="2983064802" sldId="406"/>
            <ac:spMk id="28" creationId="{F2C7F360-4B8D-420C-8B12-D591CF09F804}"/>
          </ac:spMkLst>
        </pc:spChg>
        <pc:spChg chg="mod">
          <ac:chgData name="Vitoria Machado Leão" userId="S::vitoria.leao@meioambiente.mg.gov.br::806bf926-f821-48a8-87d1-e6069d9193dc" providerId="AD" clId="Web-{37C50BC9-79ED-CBF8-E6B4-13761363CA31}" dt="2025-08-19T13:53:14.233" v="710" actId="20577"/>
          <ac:spMkLst>
            <pc:docMk/>
            <pc:sldMk cId="2983064802" sldId="406"/>
            <ac:spMk id="29" creationId="{8B3C3902-AF18-B45B-FE6D-8A93F4A60709}"/>
          </ac:spMkLst>
        </pc:spChg>
      </pc:sldChg>
      <pc:sldChg chg="modSp">
        <pc:chgData name="Vitoria Machado Leão" userId="S::vitoria.leao@meioambiente.mg.gov.br::806bf926-f821-48a8-87d1-e6069d9193dc" providerId="AD" clId="Web-{37C50BC9-79ED-CBF8-E6B4-13761363CA31}" dt="2025-08-19T13:53:56.734" v="720" actId="20577"/>
        <pc:sldMkLst>
          <pc:docMk/>
          <pc:sldMk cId="789084087" sldId="407"/>
        </pc:sldMkLst>
      </pc:sldChg>
      <pc:sldChg chg="modSp ord">
        <pc:chgData name="Vitoria Machado Leão" userId="S::vitoria.leao@meioambiente.mg.gov.br::806bf926-f821-48a8-87d1-e6069d9193dc" providerId="AD" clId="Web-{37C50BC9-79ED-CBF8-E6B4-13761363CA31}" dt="2025-08-19T14:20:17.668" v="858"/>
        <pc:sldMkLst>
          <pc:docMk/>
          <pc:sldMk cId="4238636724" sldId="411"/>
        </pc:sldMkLst>
        <pc:spChg chg="mod">
          <ac:chgData name="Vitoria Machado Leão" userId="S::vitoria.leao@meioambiente.mg.gov.br::806bf926-f821-48a8-87d1-e6069d9193dc" providerId="AD" clId="Web-{37C50BC9-79ED-CBF8-E6B4-13761363CA31}" dt="2025-08-19T13:50:17.822" v="673" actId="14100"/>
          <ac:spMkLst>
            <pc:docMk/>
            <pc:sldMk cId="4238636724" sldId="411"/>
            <ac:spMk id="8" creationId="{B8C542FA-6337-3766-DA6F-4513F2FFF5E1}"/>
          </ac:spMkLst>
        </pc:spChg>
        <pc:spChg chg="mod">
          <ac:chgData name="Vitoria Machado Leão" userId="S::vitoria.leao@meioambiente.mg.gov.br::806bf926-f821-48a8-87d1-e6069d9193dc" providerId="AD" clId="Web-{37C50BC9-79ED-CBF8-E6B4-13761363CA31}" dt="2025-08-19T13:49:33.133" v="660" actId="20577"/>
          <ac:spMkLst>
            <pc:docMk/>
            <pc:sldMk cId="4238636724" sldId="411"/>
            <ac:spMk id="107" creationId="{30C38024-7B96-CCFC-DCB3-3C5C899E9030}"/>
          </ac:spMkLst>
        </pc:spChg>
      </pc:sldChg>
      <pc:sldChg chg="addSp delSp modSp">
        <pc:chgData name="Vitoria Machado Leão" userId="S::vitoria.leao@meioambiente.mg.gov.br::806bf926-f821-48a8-87d1-e6069d9193dc" providerId="AD" clId="Web-{37C50BC9-79ED-CBF8-E6B4-13761363CA31}" dt="2025-08-19T15:12:21.801" v="1135" actId="20577"/>
        <pc:sldMkLst>
          <pc:docMk/>
          <pc:sldMk cId="3992354809" sldId="412"/>
        </pc:sldMkLst>
      </pc:sldChg>
      <pc:sldChg chg="modSp">
        <pc:chgData name="Vitoria Machado Leão" userId="S::vitoria.leao@meioambiente.mg.gov.br::806bf926-f821-48a8-87d1-e6069d9193dc" providerId="AD" clId="Web-{37C50BC9-79ED-CBF8-E6B4-13761363CA31}" dt="2025-08-19T13:52:38.576" v="703" actId="20577"/>
        <pc:sldMkLst>
          <pc:docMk/>
          <pc:sldMk cId="4199470095" sldId="414"/>
        </pc:sldMkLst>
        <pc:spChg chg="mod">
          <ac:chgData name="Vitoria Machado Leão" userId="S::vitoria.leao@meioambiente.mg.gov.br::806bf926-f821-48a8-87d1-e6069d9193dc" providerId="AD" clId="Web-{37C50BC9-79ED-CBF8-E6B4-13761363CA31}" dt="2025-08-19T13:52:38.576" v="703" actId="20577"/>
          <ac:spMkLst>
            <pc:docMk/>
            <pc:sldMk cId="4199470095" sldId="414"/>
            <ac:spMk id="2" creationId="{B2182A9D-0673-6EE0-9DA7-6F228687D2F0}"/>
          </ac:spMkLst>
        </pc:spChg>
        <pc:spChg chg="mod">
          <ac:chgData name="Vitoria Machado Leão" userId="S::vitoria.leao@meioambiente.mg.gov.br::806bf926-f821-48a8-87d1-e6069d9193dc" providerId="AD" clId="Web-{37C50BC9-79ED-CBF8-E6B4-13761363CA31}" dt="2025-08-19T13:39:29.163" v="536" actId="20577"/>
          <ac:spMkLst>
            <pc:docMk/>
            <pc:sldMk cId="4199470095" sldId="414"/>
            <ac:spMk id="3" creationId="{F407E958-E15C-BB07-521E-594D898AED7C}"/>
          </ac:spMkLst>
        </pc:spChg>
        <pc:spChg chg="mod">
          <ac:chgData name="Vitoria Machado Leão" userId="S::vitoria.leao@meioambiente.mg.gov.br::806bf926-f821-48a8-87d1-e6069d9193dc" providerId="AD" clId="Web-{37C50BC9-79ED-CBF8-E6B4-13761363CA31}" dt="2025-08-19T13:52:30.591" v="702" actId="20577"/>
          <ac:spMkLst>
            <pc:docMk/>
            <pc:sldMk cId="4199470095" sldId="414"/>
            <ac:spMk id="148" creationId="{81FC051D-B292-BBDB-5032-2821A0E0A85D}"/>
          </ac:spMkLst>
        </pc:spChg>
      </pc:sldChg>
      <pc:sldChg chg="modSp">
        <pc:chgData name="Vitoria Machado Leão" userId="S::vitoria.leao@meioambiente.mg.gov.br::806bf926-f821-48a8-87d1-e6069d9193dc" providerId="AD" clId="Web-{37C50BC9-79ED-CBF8-E6B4-13761363CA31}" dt="2025-08-19T13:56:17.425" v="743" actId="20577"/>
        <pc:sldMkLst>
          <pc:docMk/>
          <pc:sldMk cId="591762677" sldId="418"/>
        </pc:sldMkLst>
        <pc:graphicFrameChg chg="modGraphic">
          <ac:chgData name="Vitoria Machado Leão" userId="S::vitoria.leao@meioambiente.mg.gov.br::806bf926-f821-48a8-87d1-e6069d9193dc" providerId="AD" clId="Web-{37C50BC9-79ED-CBF8-E6B4-13761363CA31}" dt="2025-08-19T13:56:17.425" v="743" actId="20577"/>
          <ac:graphicFrameMkLst>
            <pc:docMk/>
            <pc:sldMk cId="591762677" sldId="418"/>
            <ac:graphicFrameMk id="5" creationId="{5A8D0ADD-5984-7A06-2988-F703F70CE8B0}"/>
          </ac:graphicFrameMkLst>
        </pc:graphicFrameChg>
      </pc:sldChg>
      <pc:sldChg chg="modSp">
        <pc:chgData name="Vitoria Machado Leão" userId="S::vitoria.leao@meioambiente.mg.gov.br::806bf926-f821-48a8-87d1-e6069d9193dc" providerId="AD" clId="Web-{37C50BC9-79ED-CBF8-E6B4-13761363CA31}" dt="2025-08-19T13:56:21.941" v="744" actId="20577"/>
        <pc:sldMkLst>
          <pc:docMk/>
          <pc:sldMk cId="3427820337" sldId="419"/>
        </pc:sldMkLst>
        <pc:spChg chg="mod">
          <ac:chgData name="Vitoria Machado Leão" userId="S::vitoria.leao@meioambiente.mg.gov.br::806bf926-f821-48a8-87d1-e6069d9193dc" providerId="AD" clId="Web-{37C50BC9-79ED-CBF8-E6B4-13761363CA31}" dt="2025-08-19T13:56:21.941" v="744" actId="20577"/>
          <ac:spMkLst>
            <pc:docMk/>
            <pc:sldMk cId="3427820337" sldId="419"/>
            <ac:spMk id="131" creationId="{67E6C7F5-2DE7-1E1F-E390-3E3D75BB7C2B}"/>
          </ac:spMkLst>
        </pc:spChg>
      </pc:sldChg>
      <pc:sldChg chg="addSp delSp modSp">
        <pc:chgData name="Vitoria Machado Leão" userId="S::vitoria.leao@meioambiente.mg.gov.br::806bf926-f821-48a8-87d1-e6069d9193dc" providerId="AD" clId="Web-{37C50BC9-79ED-CBF8-E6B4-13761363CA31}" dt="2025-08-19T15:17:53.435" v="1146"/>
        <pc:sldMkLst>
          <pc:docMk/>
          <pc:sldMk cId="2613621322" sldId="420"/>
        </pc:sldMkLst>
      </pc:sldChg>
      <pc:sldChg chg="modSp">
        <pc:chgData name="Vitoria Machado Leão" userId="S::vitoria.leao@meioambiente.mg.gov.br::806bf926-f821-48a8-87d1-e6069d9193dc" providerId="AD" clId="Web-{37C50BC9-79ED-CBF8-E6B4-13761363CA31}" dt="2025-08-19T14:17:41.070" v="848" actId="14100"/>
        <pc:sldMkLst>
          <pc:docMk/>
          <pc:sldMk cId="4243930205" sldId="421"/>
        </pc:sldMkLst>
        <pc:spChg chg="mod">
          <ac:chgData name="Vitoria Machado Leão" userId="S::vitoria.leao@meioambiente.mg.gov.br::806bf926-f821-48a8-87d1-e6069d9193dc" providerId="AD" clId="Web-{37C50BC9-79ED-CBF8-E6B4-13761363CA31}" dt="2025-08-19T14:17:35.804" v="847" actId="20577"/>
          <ac:spMkLst>
            <pc:docMk/>
            <pc:sldMk cId="4243930205" sldId="421"/>
            <ac:spMk id="12" creationId="{5139F6E7-9DCB-62F3-80E9-8D9A5D81122B}"/>
          </ac:spMkLst>
        </pc:spChg>
        <pc:graphicFrameChg chg="mod modGraphic">
          <ac:chgData name="Vitoria Machado Leão" userId="S::vitoria.leao@meioambiente.mg.gov.br::806bf926-f821-48a8-87d1-e6069d9193dc" providerId="AD" clId="Web-{37C50BC9-79ED-CBF8-E6B4-13761363CA31}" dt="2025-08-19T14:17:41.070" v="848" actId="14100"/>
          <ac:graphicFrameMkLst>
            <pc:docMk/>
            <pc:sldMk cId="4243930205" sldId="421"/>
            <ac:graphicFrameMk id="146" creationId="{AF730200-4811-8063-BF2C-2A4A2FA2D0A7}"/>
          </ac:graphicFrameMkLst>
        </pc:graphicFrameChg>
        <pc:picChg chg="mod">
          <ac:chgData name="Vitoria Machado Leão" userId="S::vitoria.leao@meioambiente.mg.gov.br::806bf926-f821-48a8-87d1-e6069d9193dc" providerId="AD" clId="Web-{37C50BC9-79ED-CBF8-E6B4-13761363CA31}" dt="2025-08-19T14:17:34.117" v="845" actId="1076"/>
          <ac:picMkLst>
            <pc:docMk/>
            <pc:sldMk cId="4243930205" sldId="421"/>
            <ac:picMk id="2478" creationId="{106EE67D-7AB5-9B07-9037-BC0A88859915}"/>
          </ac:picMkLst>
        </pc:picChg>
      </pc:sldChg>
      <pc:sldChg chg="modSp">
        <pc:chgData name="Vitoria Machado Leão" userId="S::vitoria.leao@meioambiente.mg.gov.br::806bf926-f821-48a8-87d1-e6069d9193dc" providerId="AD" clId="Web-{37C50BC9-79ED-CBF8-E6B4-13761363CA31}" dt="2025-08-19T13:55:53.659" v="741" actId="1076"/>
        <pc:sldMkLst>
          <pc:docMk/>
          <pc:sldMk cId="964995613" sldId="422"/>
        </pc:sldMkLst>
        <pc:spChg chg="mod">
          <ac:chgData name="Vitoria Machado Leão" userId="S::vitoria.leao@meioambiente.mg.gov.br::806bf926-f821-48a8-87d1-e6069d9193dc" providerId="AD" clId="Web-{37C50BC9-79ED-CBF8-E6B4-13761363CA31}" dt="2025-08-19T13:55:18.299" v="735" actId="20577"/>
          <ac:spMkLst>
            <pc:docMk/>
            <pc:sldMk cId="964995613" sldId="422"/>
            <ac:spMk id="12" creationId="{EA14F219-8F8E-B702-F3A2-7B6D7EEDAF67}"/>
          </ac:spMkLst>
        </pc:spChg>
        <pc:spChg chg="mod">
          <ac:chgData name="Vitoria Machado Leão" userId="S::vitoria.leao@meioambiente.mg.gov.br::806bf926-f821-48a8-87d1-e6069d9193dc" providerId="AD" clId="Web-{37C50BC9-79ED-CBF8-E6B4-13761363CA31}" dt="2025-08-19T13:55:53.643" v="740" actId="1076"/>
          <ac:spMkLst>
            <pc:docMk/>
            <pc:sldMk cId="964995613" sldId="422"/>
            <ac:spMk id="51" creationId="{E314C5CD-A437-7C3F-162D-01F64F4C702A}"/>
          </ac:spMkLst>
        </pc:spChg>
        <pc:spChg chg="mod">
          <ac:chgData name="Vitoria Machado Leão" userId="S::vitoria.leao@meioambiente.mg.gov.br::806bf926-f821-48a8-87d1-e6069d9193dc" providerId="AD" clId="Web-{37C50BC9-79ED-CBF8-E6B4-13761363CA31}" dt="2025-08-19T13:55:50.206" v="738" actId="1076"/>
          <ac:spMkLst>
            <pc:docMk/>
            <pc:sldMk cId="964995613" sldId="422"/>
            <ac:spMk id="52" creationId="{9B45DD1A-E4E8-BE80-9B93-B370A04E8100}"/>
          </ac:spMkLst>
        </pc:spChg>
        <pc:picChg chg="mod">
          <ac:chgData name="Vitoria Machado Leão" userId="S::vitoria.leao@meioambiente.mg.gov.br::806bf926-f821-48a8-87d1-e6069d9193dc" providerId="AD" clId="Web-{37C50BC9-79ED-CBF8-E6B4-13761363CA31}" dt="2025-08-19T13:55:53.659" v="741" actId="1076"/>
          <ac:picMkLst>
            <pc:docMk/>
            <pc:sldMk cId="964995613" sldId="422"/>
            <ac:picMk id="56" creationId="{8397B0E3-51BB-9DE7-28C4-EC6B4E6348E5}"/>
          </ac:picMkLst>
        </pc:picChg>
        <pc:picChg chg="mod">
          <ac:chgData name="Vitoria Machado Leão" userId="S::vitoria.leao@meioambiente.mg.gov.br::806bf926-f821-48a8-87d1-e6069d9193dc" providerId="AD" clId="Web-{37C50BC9-79ED-CBF8-E6B4-13761363CA31}" dt="2025-08-19T13:55:50.221" v="739" actId="1076"/>
          <ac:picMkLst>
            <pc:docMk/>
            <pc:sldMk cId="964995613" sldId="422"/>
            <ac:picMk id="57" creationId="{142CD7DE-5FDD-10FD-4681-E3985179F76F}"/>
          </ac:picMkLst>
        </pc:picChg>
      </pc:sldChg>
      <pc:sldChg chg="addSp delSp modSp ord">
        <pc:chgData name="Vitoria Machado Leão" userId="S::vitoria.leao@meioambiente.mg.gov.br::806bf926-f821-48a8-87d1-e6069d9193dc" providerId="AD" clId="Web-{37C50BC9-79ED-CBF8-E6B4-13761363CA31}" dt="2025-08-19T13:39:06.412" v="529" actId="1076"/>
        <pc:sldMkLst>
          <pc:docMk/>
          <pc:sldMk cId="3747130169" sldId="423"/>
        </pc:sldMkLst>
        <pc:spChg chg="mod">
          <ac:chgData name="Vitoria Machado Leão" userId="S::vitoria.leao@meioambiente.mg.gov.br::806bf926-f821-48a8-87d1-e6069d9193dc" providerId="AD" clId="Web-{37C50BC9-79ED-CBF8-E6B4-13761363CA31}" dt="2025-08-19T13:39:02.444" v="528" actId="20577"/>
          <ac:spMkLst>
            <pc:docMk/>
            <pc:sldMk cId="3747130169" sldId="423"/>
            <ac:spMk id="3" creationId="{5DF5FA52-26AD-4A91-7BF3-43AB04871908}"/>
          </ac:spMkLst>
        </pc:spChg>
        <pc:spChg chg="add del mod">
          <ac:chgData name="Vitoria Machado Leão" userId="S::vitoria.leao@meioambiente.mg.gov.br::806bf926-f821-48a8-87d1-e6069d9193dc" providerId="AD" clId="Web-{37C50BC9-79ED-CBF8-E6B4-13761363CA31}" dt="2025-08-19T13:35:52.267" v="502" actId="1076"/>
          <ac:spMkLst>
            <pc:docMk/>
            <pc:sldMk cId="3747130169" sldId="423"/>
            <ac:spMk id="4" creationId="{232B65D7-C5D8-A2C0-FDDA-1D32783B4C73}"/>
          </ac:spMkLst>
        </pc:spChg>
        <pc:spChg chg="add mod">
          <ac:chgData name="Vitoria Machado Leão" userId="S::vitoria.leao@meioambiente.mg.gov.br::806bf926-f821-48a8-87d1-e6069d9193dc" providerId="AD" clId="Web-{37C50BC9-79ED-CBF8-E6B4-13761363CA31}" dt="2025-08-19T13:35:52.298" v="503" actId="1076"/>
          <ac:spMkLst>
            <pc:docMk/>
            <pc:sldMk cId="3747130169" sldId="423"/>
            <ac:spMk id="6" creationId="{F861F2D8-CB96-308F-2318-7C56D1777B2F}"/>
          </ac:spMkLst>
        </pc:spChg>
        <pc:spChg chg="add mod">
          <ac:chgData name="Vitoria Machado Leão" userId="S::vitoria.leao@meioambiente.mg.gov.br::806bf926-f821-48a8-87d1-e6069d9193dc" providerId="AD" clId="Web-{37C50BC9-79ED-CBF8-E6B4-13761363CA31}" dt="2025-08-19T13:35:52.313" v="504" actId="1076"/>
          <ac:spMkLst>
            <pc:docMk/>
            <pc:sldMk cId="3747130169" sldId="423"/>
            <ac:spMk id="7" creationId="{D5F94872-508D-2DE7-D2F7-ACF37B92731B}"/>
          </ac:spMkLst>
        </pc:spChg>
        <pc:spChg chg="add mod">
          <ac:chgData name="Vitoria Machado Leão" userId="S::vitoria.leao@meioambiente.mg.gov.br::806bf926-f821-48a8-87d1-e6069d9193dc" providerId="AD" clId="Web-{37C50BC9-79ED-CBF8-E6B4-13761363CA31}" dt="2025-08-19T13:35:52.376" v="507" actId="1076"/>
          <ac:spMkLst>
            <pc:docMk/>
            <pc:sldMk cId="3747130169" sldId="423"/>
            <ac:spMk id="12" creationId="{894E42BB-7A30-C1E9-8ADD-FE7DE095BC89}"/>
          </ac:spMkLst>
        </pc:spChg>
        <pc:picChg chg="add mod">
          <ac:chgData name="Vitoria Machado Leão" userId="S::vitoria.leao@meioambiente.mg.gov.br::806bf926-f821-48a8-87d1-e6069d9193dc" providerId="AD" clId="Web-{37C50BC9-79ED-CBF8-E6B4-13761363CA31}" dt="2025-08-19T13:36:03.298" v="510" actId="1076"/>
          <ac:picMkLst>
            <pc:docMk/>
            <pc:sldMk cId="3747130169" sldId="423"/>
            <ac:picMk id="9" creationId="{C0CA55A1-DC1E-A08E-E3F0-416A60FEF786}"/>
          </ac:picMkLst>
        </pc:picChg>
        <pc:picChg chg="add mod">
          <ac:chgData name="Vitoria Machado Leão" userId="S::vitoria.leao@meioambiente.mg.gov.br::806bf926-f821-48a8-87d1-e6069d9193dc" providerId="AD" clId="Web-{37C50BC9-79ED-CBF8-E6B4-13761363CA31}" dt="2025-08-19T13:36:07.970" v="511" actId="1076"/>
          <ac:picMkLst>
            <pc:docMk/>
            <pc:sldMk cId="3747130169" sldId="423"/>
            <ac:picMk id="10" creationId="{507AFBE7-C841-99AE-AAAC-811565C8C2B2}"/>
          </ac:picMkLst>
        </pc:picChg>
        <pc:picChg chg="add mod">
          <ac:chgData name="Vitoria Machado Leão" userId="S::vitoria.leao@meioambiente.mg.gov.br::806bf926-f821-48a8-87d1-e6069d9193dc" providerId="AD" clId="Web-{37C50BC9-79ED-CBF8-E6B4-13761363CA31}" dt="2025-08-19T13:36:14.439" v="512" actId="1076"/>
          <ac:picMkLst>
            <pc:docMk/>
            <pc:sldMk cId="3747130169" sldId="423"/>
            <ac:picMk id="13" creationId="{57B733B0-6A03-5AA9-0ED3-F898C5BF077A}"/>
          </ac:picMkLst>
        </pc:picChg>
        <pc:picChg chg="add mod">
          <ac:chgData name="Vitoria Machado Leão" userId="S::vitoria.leao@meioambiente.mg.gov.br::806bf926-f821-48a8-87d1-e6069d9193dc" providerId="AD" clId="Web-{37C50BC9-79ED-CBF8-E6B4-13761363CA31}" dt="2025-08-19T13:35:52.423" v="509" actId="1076"/>
          <ac:picMkLst>
            <pc:docMk/>
            <pc:sldMk cId="3747130169" sldId="423"/>
            <ac:picMk id="14" creationId="{8640DD47-A53A-E190-7987-B52E44C28BD8}"/>
          </ac:picMkLst>
        </pc:picChg>
        <pc:picChg chg="add mod modCrop">
          <ac:chgData name="Vitoria Machado Leão" userId="S::vitoria.leao@meioambiente.mg.gov.br::806bf926-f821-48a8-87d1-e6069d9193dc" providerId="AD" clId="Web-{37C50BC9-79ED-CBF8-E6B4-13761363CA31}" dt="2025-08-19T13:39:06.412" v="529" actId="1076"/>
          <ac:picMkLst>
            <pc:docMk/>
            <pc:sldMk cId="3747130169" sldId="423"/>
            <ac:picMk id="17" creationId="{E7EA7202-90FC-7F17-4687-226983A5155F}"/>
          </ac:picMkLst>
        </pc:picChg>
      </pc:sldChg>
      <pc:sldChg chg="addSp delSp modSp">
        <pc:chgData name="Vitoria Machado Leão" userId="S::vitoria.leao@meioambiente.mg.gov.br::806bf926-f821-48a8-87d1-e6069d9193dc" providerId="AD" clId="Web-{37C50BC9-79ED-CBF8-E6B4-13761363CA31}" dt="2025-08-19T14:21:45.124" v="863" actId="1076"/>
        <pc:sldMkLst>
          <pc:docMk/>
          <pc:sldMk cId="1828375375" sldId="424"/>
        </pc:sldMkLst>
      </pc:sldChg>
      <pc:sldChg chg="add ord replId">
        <pc:chgData name="Vitoria Machado Leão" userId="S::vitoria.leao@meioambiente.mg.gov.br::806bf926-f821-48a8-87d1-e6069d9193dc" providerId="AD" clId="Web-{37C50BC9-79ED-CBF8-E6B4-13761363CA31}" dt="2025-08-19T16:17:37.219" v="1408"/>
        <pc:sldMkLst>
          <pc:docMk/>
          <pc:sldMk cId="699945135" sldId="425"/>
        </pc:sldMkLst>
      </pc:sldChg>
      <pc:sldChg chg="add del replId">
        <pc:chgData name="Vitoria Machado Leão" userId="S::vitoria.leao@meioambiente.mg.gov.br::806bf926-f821-48a8-87d1-e6069d9193dc" providerId="AD" clId="Web-{37C50BC9-79ED-CBF8-E6B4-13761363CA31}" dt="2025-08-19T15:14:00.319" v="1138"/>
        <pc:sldMkLst>
          <pc:docMk/>
          <pc:sldMk cId="1694363629" sldId="425"/>
        </pc:sldMkLst>
      </pc:sldChg>
      <pc:sldChg chg="new del">
        <pc:chgData name="Vitoria Machado Leão" userId="S::vitoria.leao@meioambiente.mg.gov.br::806bf926-f821-48a8-87d1-e6069d9193dc" providerId="AD" clId="Web-{37C50BC9-79ED-CBF8-E6B4-13761363CA31}" dt="2025-08-19T15:54:08.510" v="1176"/>
        <pc:sldMkLst>
          <pc:docMk/>
          <pc:sldMk cId="155041707" sldId="426"/>
        </pc:sldMkLst>
      </pc:sldChg>
      <pc:sldChg chg="addSp delSp modSp add del replId">
        <pc:chgData name="Vitoria Machado Leão" userId="S::vitoria.leao@meioambiente.mg.gov.br::806bf926-f821-48a8-87d1-e6069d9193dc" providerId="AD" clId="Web-{37C50BC9-79ED-CBF8-E6B4-13761363CA31}" dt="2025-08-19T15:14:03.304" v="1139"/>
        <pc:sldMkLst>
          <pc:docMk/>
          <pc:sldMk cId="569291348" sldId="426"/>
        </pc:sldMkLst>
      </pc:sldChg>
    </pc:docChg>
  </pc:docChgLst>
  <pc:docChgLst>
    <pc:chgData name="Caio Herman Teixeira de Oliveira" userId="S::caio.oliveira@meioambiente.mg.gov.br::880886e3-e7fa-47ff-a667-0e18cbdeabe7" providerId="AD" clId="Web-{1CACD3D5-FC72-1F36-DD0F-ED67361E934C}"/>
    <pc:docChg chg="delSld modSection">
      <pc:chgData name="Caio Herman Teixeira de Oliveira" userId="S::caio.oliveira@meioambiente.mg.gov.br::880886e3-e7fa-47ff-a667-0e18cbdeabe7" providerId="AD" clId="Web-{1CACD3D5-FC72-1F36-DD0F-ED67361E934C}" dt="2025-08-27T15:40:15.681" v="4"/>
      <pc:docMkLst>
        <pc:docMk/>
      </pc:docMkLst>
      <pc:sldChg chg="del">
        <pc:chgData name="Caio Herman Teixeira de Oliveira" userId="S::caio.oliveira@meioambiente.mg.gov.br::880886e3-e7fa-47ff-a667-0e18cbdeabe7" providerId="AD" clId="Web-{1CACD3D5-FC72-1F36-DD0F-ED67361E934C}" dt="2025-08-27T14:33:49.863" v="3"/>
        <pc:sldMkLst>
          <pc:docMk/>
          <pc:sldMk cId="349453924" sldId="400"/>
        </pc:sldMkLst>
      </pc:sldChg>
      <pc:sldChg chg="del">
        <pc:chgData name="Caio Herman Teixeira de Oliveira" userId="S::caio.oliveira@meioambiente.mg.gov.br::880886e3-e7fa-47ff-a667-0e18cbdeabe7" providerId="AD" clId="Web-{1CACD3D5-FC72-1F36-DD0F-ED67361E934C}" dt="2025-08-27T15:40:15.681" v="4"/>
        <pc:sldMkLst>
          <pc:docMk/>
          <pc:sldMk cId="789084087" sldId="407"/>
        </pc:sldMkLst>
      </pc:sldChg>
      <pc:sldChg chg="del">
        <pc:chgData name="Caio Herman Teixeira de Oliveira" userId="S::caio.oliveira@meioambiente.mg.gov.br::880886e3-e7fa-47ff-a667-0e18cbdeabe7" providerId="AD" clId="Web-{1CACD3D5-FC72-1F36-DD0F-ED67361E934C}" dt="2025-08-27T14:33:39.409" v="0"/>
        <pc:sldMkLst>
          <pc:docMk/>
          <pc:sldMk cId="3992354809" sldId="412"/>
        </pc:sldMkLst>
      </pc:sldChg>
      <pc:sldChg chg="del">
        <pc:chgData name="Caio Herman Teixeira de Oliveira" userId="S::caio.oliveira@meioambiente.mg.gov.br::880886e3-e7fa-47ff-a667-0e18cbdeabe7" providerId="AD" clId="Web-{1CACD3D5-FC72-1F36-DD0F-ED67361E934C}" dt="2025-08-27T14:33:39.847" v="1"/>
        <pc:sldMkLst>
          <pc:docMk/>
          <pc:sldMk cId="2613621322" sldId="420"/>
        </pc:sldMkLst>
      </pc:sldChg>
      <pc:sldChg chg="del">
        <pc:chgData name="Caio Herman Teixeira de Oliveira" userId="S::caio.oliveira@meioambiente.mg.gov.br::880886e3-e7fa-47ff-a667-0e18cbdeabe7" providerId="AD" clId="Web-{1CACD3D5-FC72-1F36-DD0F-ED67361E934C}" dt="2025-08-27T14:33:44.785" v="2"/>
        <pc:sldMkLst>
          <pc:docMk/>
          <pc:sldMk cId="1828375375" sldId="424"/>
        </pc:sldMkLst>
      </pc:sldChg>
    </pc:docChg>
  </pc:docChgLst>
</pc:chgInfo>
</file>

<file path=ppt/comments/modernComment_182_95E88FFA.xml><?xml version="1.0" encoding="utf-8"?>
<p188:cmLst xmlns:a="http://schemas.openxmlformats.org/drawingml/2006/main" xmlns:r="http://schemas.openxmlformats.org/officeDocument/2006/relationships" xmlns:p188="http://schemas.microsoft.com/office/powerpoint/2018/8/main">
  <p188:cm id="{629A9C93-5617-4FB9-9F19-74B97C226DF4}" authorId="{EFE0FD0A-9139-8AC1-1DC6-A648D6D800B0}" created="2025-07-22T20:07:13.126">
    <pc:sldMkLst xmlns:pc="http://schemas.microsoft.com/office/powerpoint/2013/main/command">
      <pc:docMk/>
      <pc:sldMk cId="2515046394" sldId="386"/>
    </pc:sldMkLst>
    <p188:txBody>
      <a:bodyPr/>
      <a:lstStyle/>
      <a:p>
        <a:r>
          <a:rPr lang="pt-BR"/>
          <a:t>Acho que aqui podemos começar seguir os tópicos que o Caio passou e nesse caso tiramos a Seção I</a:t>
        </a:r>
      </a:p>
    </p188:txBody>
  </p188:cm>
</p188:cmLst>
</file>

<file path=ppt/comments/modernComment_185_D1E856C0.xml><?xml version="1.0" encoding="utf-8"?>
<p188:cmLst xmlns:a="http://schemas.openxmlformats.org/drawingml/2006/main" xmlns:r="http://schemas.openxmlformats.org/officeDocument/2006/relationships" xmlns:p188="http://schemas.microsoft.com/office/powerpoint/2018/8/main">
  <p188:cm id="{547D4683-339C-4340-B4B0-5FC886C01217}" authorId="{AF3A4351-9975-7C04-3A96-E9CCA649E8EA}" created="2025-08-19T15:51:21.615">
    <pc:sldMkLst xmlns:pc="http://schemas.microsoft.com/office/powerpoint/2013/main/command">
      <pc:docMk/>
      <pc:sldMk cId="3521664704" sldId="389"/>
    </pc:sldMkLst>
    <p188:replyLst>
      <p188:reply id="{6ACC0CAA-F760-4ECD-884E-C4FE6C7FFDE6}" authorId="{AF3A4351-9975-7C04-3A96-E9CCA649E8EA}" created="2025-08-20T14:12:21.939">
        <p188:txBody>
          <a:bodyPr/>
          <a:lstStyle/>
          <a:p>
            <a:r>
              <a:rPr lang="pt-BR"/>
              <a:t>ipatinga, teresópolis, petrópolis, </a:t>
            </a:r>
          </a:p>
        </p188:txBody>
      </p188:reply>
    </p188:replyLst>
    <p188:txBody>
      <a:bodyPr/>
      <a:lstStyle/>
      <a:p>
        <a:r>
          <a:rPr lang="pt-BR"/>
          <a:t>Incluir uma imagem do RS</a:t>
        </a:r>
      </a:p>
    </p188:txBody>
  </p188:cm>
  <p188:cm id="{F39775A5-AA8B-4F3D-B72D-6A8DAEB72DA8}" authorId="{AF3A4351-9975-7C04-3A96-E9CCA649E8EA}" created="2025-08-20T14:10:45.627">
    <pc:sldMkLst xmlns:pc="http://schemas.microsoft.com/office/powerpoint/2013/main/command">
      <pc:docMk/>
      <pc:sldMk cId="3521664704" sldId="389"/>
    </pc:sldMkLst>
    <p188:txBody>
      <a:bodyPr/>
      <a:lstStyle/>
      <a:p>
        <a:r>
          <a:rPr lang="pt-BR"/>
          <a:t>reposicionar</a:t>
        </a:r>
      </a:p>
    </p188:txBody>
  </p188:cm>
</p188:cmLst>
</file>

<file path=ppt/comments/modernComment_187_80785A3E.xml><?xml version="1.0" encoding="utf-8"?>
<p188:cmLst xmlns:a="http://schemas.openxmlformats.org/drawingml/2006/main" xmlns:r="http://schemas.openxmlformats.org/officeDocument/2006/relationships" xmlns:p188="http://schemas.microsoft.com/office/powerpoint/2018/8/main">
  <p188:cm id="{1E48E96B-541E-4B6F-922D-72C4F0CF5BC9}" authorId="{AF3A4351-9975-7C04-3A96-E9CCA649E8EA}" status="resolved" created="2025-07-21T15:25:33.054" complete="100000">
    <ac:deMkLst xmlns:ac="http://schemas.microsoft.com/office/drawing/2013/main/command">
      <pc:docMk xmlns:pc="http://schemas.microsoft.com/office/powerpoint/2013/main/command"/>
      <pc:sldMk xmlns:pc="http://schemas.microsoft.com/office/powerpoint/2013/main/command" cId="2155371070" sldId="391"/>
      <ac:picMk id="7" creationId="{CB45B181-BEEB-FF8A-DA2B-0F20D35637AE}"/>
    </ac:deMkLst>
    <p188:replyLst>
      <p188:reply id="{671ED168-33FD-4406-93FA-6719A7A77639}" authorId="{EFE0FD0A-9139-8AC1-1DC6-A648D6D800B0}" created="2025-07-22T20:08:59.239">
        <p188:txBody>
          <a:bodyPr/>
          <a:lstStyle/>
          <a:p>
            <a:r>
              <a:rPr lang="pt-BR"/>
              <a:t>Sim</a:t>
            </a:r>
          </a:p>
        </p188:txBody>
      </p188:reply>
      <p188:reply id="{64933068-BF2B-4358-8CA0-07466246E66E}" authorId="{2809C127-2508-0E65-9F60-24DC2B48439D}" created="2025-07-23T12:30:40.630">
        <p188:txBody>
          <a:bodyPr/>
          <a:lstStyle/>
          <a:p>
            <a:r>
              <a:rPr lang="pt-BR"/>
              <a:t>lembra de colocar o local da foto e se tiver a referência tmb.</a:t>
            </a:r>
          </a:p>
        </p188:txBody>
        <p188:extLst>
          <p:ext xmlns:p="http://schemas.openxmlformats.org/presentationml/2006/main" uri="{57CB4572-C831-44C2-8A1C-0ADB6CCDFE69}">
            <p223:reactions xmlns:p223="http://schemas.microsoft.com/office/powerpoint/2022/03/main">
              <p223:rxn type="👍">
                <p223:instance time="2025-07-23T13:43:35.823" authorId="{AF3A4351-9975-7C04-3A96-E9CCA649E8EA}"/>
              </p223:rxn>
            </p223:reactions>
          </p:ext>
        </p188:extLst>
      </p188:reply>
    </p188:replyLst>
    <p188:txBody>
      <a:bodyPr/>
      <a:lstStyle/>
      <a:p>
        <a:r>
          <a:rPr lang="pt-BR"/>
          <a:t>acho que podemos deixar apenas uma foto com o texto ao lado</a:t>
        </a:r>
      </a:p>
    </p188:txBody>
  </p188:cm>
</p188:cmLst>
</file>

<file path=ppt/comments/modernComment_188_73A9EAEF.xml><?xml version="1.0" encoding="utf-8"?>
<p188:cmLst xmlns:a="http://schemas.openxmlformats.org/drawingml/2006/main" xmlns:r="http://schemas.openxmlformats.org/officeDocument/2006/relationships" xmlns:p188="http://schemas.microsoft.com/office/powerpoint/2018/8/main">
  <p188:cm id="{D58D732B-87F8-4FA7-90FF-A3C1DF3A633E}" authorId="{AF3A4351-9975-7C04-3A96-E9CCA649E8EA}" status="resolved" created="2025-07-21T14:34:37.236" complete="100000">
    <ac:deMkLst xmlns:ac="http://schemas.microsoft.com/office/drawing/2013/main/command">
      <pc:docMk xmlns:pc="http://schemas.microsoft.com/office/powerpoint/2013/main/command"/>
      <pc:sldMk xmlns:pc="http://schemas.microsoft.com/office/powerpoint/2013/main/command" cId="1940515567" sldId="392"/>
      <ac:graphicFrameMk id="3" creationId="{8A75E900-8053-631D-1D48-FEC359229C9C}"/>
    </ac:deMkLst>
    <p188:txBody>
      <a:bodyPr/>
      <a:lstStyle/>
      <a:p>
        <a:r>
          <a:rPr lang="pt-BR"/>
          <a:t>acho que o tópico destacado deve ser falado, mas não precisa aparecer escrito no slide</a:t>
        </a:r>
      </a:p>
    </p188:txBody>
  </p188:cm>
  <p188:cm id="{AF57AF13-EE8D-4978-AC6C-65713ADE1990}" authorId="{EFE0FD0A-9139-8AC1-1DC6-A648D6D800B0}" status="resolved" created="2025-07-22T20:06:20.952" complete="100000">
    <ac:deMkLst xmlns:ac="http://schemas.microsoft.com/office/drawing/2013/main/command">
      <pc:docMk xmlns:pc="http://schemas.microsoft.com/office/powerpoint/2013/main/command"/>
      <pc:sldMk xmlns:pc="http://schemas.microsoft.com/office/powerpoint/2013/main/command" cId="1940515567" sldId="392"/>
      <ac:graphicFrameMk id="1238" creationId="{97CEF904-E8D7-31FF-B1E5-B5A1FB149F3A}"/>
    </ac:deMkLst>
    <p188:txBody>
      <a:bodyPr/>
      <a:lstStyle/>
      <a:p>
        <a:r>
          <a:rPr lang="pt-BR"/>
          <a:t>Acho que não precisa colocar a primeira lei. Somente a última </a:t>
        </a:r>
      </a:p>
    </p188:txBody>
  </p188:cm>
  <p188:cm id="{8230840F-AB0D-4E62-9861-E7FF341AE071}" authorId="{EFE0FD0A-9139-8AC1-1DC6-A648D6D800B0}" status="resolved" created="2025-07-23T18:09:53.655" complete="100000">
    <ac:deMkLst xmlns:ac="http://schemas.microsoft.com/office/drawing/2013/main/command">
      <pc:docMk xmlns:pc="http://schemas.microsoft.com/office/powerpoint/2013/main/command"/>
      <pc:sldMk xmlns:pc="http://schemas.microsoft.com/office/powerpoint/2013/main/command" cId="1940515567" sldId="392"/>
      <ac:graphicFrameMk id="1238" creationId="{97CEF904-E8D7-31FF-B1E5-B5A1FB149F3A}"/>
    </ac:deMkLst>
    <p188:txBody>
      <a:bodyPr/>
      <a:lstStyle/>
      <a:p>
        <a:r>
          <a:rPr lang="pt-BR"/>
          <a:t>Acho que pode deixar o ponto em vermelho somente [@Vitoria Machado Leão] </a:t>
        </a:r>
      </a:p>
    </p188:txBody>
    <p188:extLst>
      <p:ext xmlns:p="http://schemas.openxmlformats.org/presentationml/2006/main" uri="{57CB4572-C831-44C2-8A1C-0ADB6CCDFE69}">
        <p223:reactions xmlns:p223="http://schemas.microsoft.com/office/powerpoint/2022/03/main">
          <p223:rxn type="👍">
            <p223:instance time="2025-07-24T14:32:42.426" authorId="{AF3A4351-9975-7C04-3A96-E9CCA649E8EA}"/>
          </p223:rxn>
        </p223:reactions>
      </p:ext>
    </p188:extLst>
  </p188:cm>
  <p188:cm id="{4DAFC5FD-D825-4C65-8EFC-3967E523D0A4}" authorId="{AF3A4351-9975-7C04-3A96-E9CCA649E8EA}" created="2025-08-20T14:12:50.048">
    <pc:sldMkLst xmlns:pc="http://schemas.microsoft.com/office/powerpoint/2013/main/command">
      <pc:docMk/>
      <pc:sldMk cId="1940515567" sldId="392"/>
    </pc:sldMkLst>
    <p188:txBody>
      <a:bodyPr/>
      <a:lstStyle/>
      <a:p>
        <a:r>
          <a:rPr lang="pt-BR"/>
          <a:t>adicionar um slide posterior sobre o panorama mineiro (PESB, SINISA)</a:t>
        </a:r>
      </a:p>
    </p188:txBody>
  </p188:cm>
</p188:cmLst>
</file>

<file path=ppt/comments/modernComment_18A_C23A79DC.xml><?xml version="1.0" encoding="utf-8"?>
<p188:cmLst xmlns:a="http://schemas.openxmlformats.org/drawingml/2006/main" xmlns:r="http://schemas.openxmlformats.org/officeDocument/2006/relationships" xmlns:p188="http://schemas.microsoft.com/office/powerpoint/2018/8/main">
  <p188:cm id="{BD467CEE-892A-4710-96BA-23EB824A832A}" authorId="{EFE0FD0A-9139-8AC1-1DC6-A648D6D800B0}" created="2025-07-22T20:09:43.553">
    <pc:sldMkLst xmlns:pc="http://schemas.microsoft.com/office/powerpoint/2013/main/command">
      <pc:docMk/>
      <pc:sldMk cId="3258612188" sldId="394"/>
    </pc:sldMkLst>
    <p188:txBody>
      <a:bodyPr/>
      <a:lstStyle/>
      <a:p>
        <a:r>
          <a:rPr lang="pt-BR"/>
          <a:t>Acho que podemos Tirar esses pontos e tentar encaixar os pontos alinhados com o Caio</a:t>
        </a:r>
      </a:p>
    </p188:txBody>
  </p188:cm>
</p188:cmLst>
</file>

<file path=ppt/comments/modernComment_19E_FA4ED40F.xml><?xml version="1.0" encoding="utf-8"?>
<p188:cmLst xmlns:a="http://schemas.openxmlformats.org/drawingml/2006/main" xmlns:r="http://schemas.openxmlformats.org/officeDocument/2006/relationships" xmlns:p188="http://schemas.microsoft.com/office/powerpoint/2018/8/main">
  <p188:cm id="{1A5C42CC-0692-44EB-883D-23BAB3CEF0A5}" authorId="{AF3A4351-9975-7C04-3A96-E9CCA649E8EA}" status="resolved" created="2025-07-28T12:46:54.100" complete="100000">
    <pc:sldMkLst xmlns:pc="http://schemas.microsoft.com/office/powerpoint/2013/main/command">
      <pc:docMk/>
      <pc:sldMk cId="4199470095" sldId="414"/>
    </pc:sldMkLst>
    <p188:txBody>
      <a:bodyPr/>
      <a:lstStyle/>
      <a:p>
        <a:r>
          <a:rPr lang="pt-BR"/>
          <a:t>estou pensando em substituir esse slide pelo anterior </a:t>
        </a:r>
      </a:p>
    </p188:txBody>
  </p188:cm>
</p188:cmLst>
</file>

<file path=ppt/comments/modernComment_1B2_D02DBD0C.xml><?xml version="1.0" encoding="utf-8"?>
<p188:cmLst xmlns:a="http://schemas.openxmlformats.org/drawingml/2006/main" xmlns:r="http://schemas.openxmlformats.org/officeDocument/2006/relationships" xmlns:p188="http://schemas.microsoft.com/office/powerpoint/2018/8/main">
  <p188:cm id="{B89A3736-A7F4-4978-B555-81C03E7DA504}" authorId="{2809C127-2508-0E65-9F60-24DC2B48439D}" created="2025-08-27T20:12:08.252">
    <ac:deMkLst xmlns:ac="http://schemas.microsoft.com/office/drawing/2013/main/command">
      <pc:docMk xmlns:pc="http://schemas.microsoft.com/office/powerpoint/2013/main/command"/>
      <pc:sldMk xmlns:pc="http://schemas.microsoft.com/office/powerpoint/2013/main/command" cId="3492658444" sldId="434"/>
      <ac:picMk id="49" creationId="{111B2955-3F2B-0EDF-0425-B41AFC2D7244}"/>
    </ac:deMkLst>
    <p188:txBody>
      <a:bodyPr/>
      <a:lstStyle/>
      <a:p>
        <a:r>
          <a:rPr lang="pt-BR"/>
          <a:t>melhorar esse</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75FEC2-0300-4ADC-806C-6A49227C750A}"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pt-BR"/>
        </a:p>
      </dgm:t>
    </dgm:pt>
    <dgm:pt modelId="{46003740-D81D-45C1-9DDC-7D5CA4A815E0}">
      <dgm:prSet phldrT="[Texto]" phldr="0" custT="1"/>
      <dgm:spPr/>
      <dgm:t>
        <a:bodyPr/>
        <a:lstStyle/>
        <a:p>
          <a:pPr rtl="0"/>
          <a:r>
            <a:rPr lang="pt-BR" sz="2000" b="1">
              <a:latin typeface="Calibri"/>
              <a:ea typeface="Calibri"/>
              <a:cs typeface="Calibri"/>
            </a:rPr>
            <a:t>Norma de Referência nº 12/2025 (NR 12/2025)</a:t>
          </a:r>
        </a:p>
      </dgm:t>
    </dgm:pt>
    <dgm:pt modelId="{511E497C-9887-4F46-9F9D-DAB317825F6F}" type="parTrans" cxnId="{5DFF2E89-0216-4690-8845-4598E5182CBB}">
      <dgm:prSet/>
      <dgm:spPr/>
      <dgm:t>
        <a:bodyPr/>
        <a:lstStyle/>
        <a:p>
          <a:endParaRPr lang="pt-BR"/>
        </a:p>
      </dgm:t>
    </dgm:pt>
    <dgm:pt modelId="{51FA65F9-7D52-486C-9578-4A27E9B1EE48}" type="sibTrans" cxnId="{5DFF2E89-0216-4690-8845-4598E5182CBB}">
      <dgm:prSet/>
      <dgm:spPr/>
      <dgm:t>
        <a:bodyPr/>
        <a:lstStyle/>
        <a:p>
          <a:endParaRPr lang="pt-BR"/>
        </a:p>
      </dgm:t>
    </dgm:pt>
    <dgm:pt modelId="{953EDC60-ED6C-4AC1-AD53-F41CE3E904AE}">
      <dgm:prSet phldr="0" custT="1"/>
      <dgm:spPr/>
      <dgm:t>
        <a:bodyPr/>
        <a:lstStyle/>
        <a:p>
          <a:pPr rtl="0"/>
          <a:r>
            <a:rPr lang="pt-BR" sz="2800">
              <a:solidFill>
                <a:schemeClr val="tx1"/>
              </a:solidFill>
              <a:latin typeface="Calibri"/>
              <a:ea typeface="Calibri"/>
              <a:cs typeface="Calibri"/>
            </a:rPr>
            <a:t>Essa norma constitui um marco significativo para o setor de saneamento no Brasil, ao estabelecer diretrizes para a gestão eficiente das águas pluviais urbanas, objetivando mitigar impactos socioambientais e aprimorar a segurança hídrica dos municípios.</a:t>
          </a:r>
        </a:p>
      </dgm:t>
    </dgm:pt>
    <dgm:pt modelId="{FEFD61C9-A9CF-48F6-BFA5-EA35401BFE4F}" type="parTrans" cxnId="{26AFDC98-6B9F-4ED1-B3C4-65E85E0B5120}">
      <dgm:prSet/>
      <dgm:spPr/>
    </dgm:pt>
    <dgm:pt modelId="{36D54781-30B3-4259-9D67-4350DCBAC28E}" type="sibTrans" cxnId="{26AFDC98-6B9F-4ED1-B3C4-65E85E0B5120}">
      <dgm:prSet/>
      <dgm:spPr/>
    </dgm:pt>
    <dgm:pt modelId="{93670F17-3593-4DD0-BA0A-F10A4C79F02D}" type="pres">
      <dgm:prSet presAssocID="{3D75FEC2-0300-4ADC-806C-6A49227C750A}" presName="linear" presStyleCnt="0">
        <dgm:presLayoutVars>
          <dgm:dir/>
          <dgm:animLvl val="lvl"/>
          <dgm:resizeHandles val="exact"/>
        </dgm:presLayoutVars>
      </dgm:prSet>
      <dgm:spPr/>
    </dgm:pt>
    <dgm:pt modelId="{BCE804EA-136D-4388-AEC5-88AD49DE5089}" type="pres">
      <dgm:prSet presAssocID="{46003740-D81D-45C1-9DDC-7D5CA4A815E0}" presName="parentLin" presStyleCnt="0"/>
      <dgm:spPr/>
    </dgm:pt>
    <dgm:pt modelId="{FBDE4372-9595-416D-B2B9-470F26AA5559}" type="pres">
      <dgm:prSet presAssocID="{46003740-D81D-45C1-9DDC-7D5CA4A815E0}" presName="parentLeftMargin" presStyleLbl="node1" presStyleIdx="0" presStyleCnt="1"/>
      <dgm:spPr/>
    </dgm:pt>
    <dgm:pt modelId="{97857676-8F00-4879-93B6-99D68DFBAFF7}" type="pres">
      <dgm:prSet presAssocID="{46003740-D81D-45C1-9DDC-7D5CA4A815E0}" presName="parentText" presStyleLbl="node1" presStyleIdx="0" presStyleCnt="1">
        <dgm:presLayoutVars>
          <dgm:chMax val="0"/>
          <dgm:bulletEnabled val="1"/>
        </dgm:presLayoutVars>
      </dgm:prSet>
      <dgm:spPr/>
    </dgm:pt>
    <dgm:pt modelId="{EE2EBEA2-273B-4C42-B645-F5886B2122BC}" type="pres">
      <dgm:prSet presAssocID="{46003740-D81D-45C1-9DDC-7D5CA4A815E0}" presName="negativeSpace" presStyleCnt="0"/>
      <dgm:spPr/>
    </dgm:pt>
    <dgm:pt modelId="{93CFBE34-A22C-40CE-ADC9-0D128F6D22CD}" type="pres">
      <dgm:prSet presAssocID="{46003740-D81D-45C1-9DDC-7D5CA4A815E0}" presName="childText" presStyleLbl="conFgAcc1" presStyleIdx="0" presStyleCnt="1">
        <dgm:presLayoutVars>
          <dgm:bulletEnabled val="1"/>
        </dgm:presLayoutVars>
      </dgm:prSet>
      <dgm:spPr/>
    </dgm:pt>
  </dgm:ptLst>
  <dgm:cxnLst>
    <dgm:cxn modelId="{3712BA41-A071-4BB1-8A77-4A2128B51C81}" type="presOf" srcId="{3D75FEC2-0300-4ADC-806C-6A49227C750A}" destId="{93670F17-3593-4DD0-BA0A-F10A4C79F02D}" srcOrd="0" destOrd="0" presId="urn:microsoft.com/office/officeart/2005/8/layout/list1"/>
    <dgm:cxn modelId="{EB2D014D-DF13-4095-9C3A-68310A70AB90}" type="presOf" srcId="{46003740-D81D-45C1-9DDC-7D5CA4A815E0}" destId="{97857676-8F00-4879-93B6-99D68DFBAFF7}" srcOrd="1" destOrd="0" presId="urn:microsoft.com/office/officeart/2005/8/layout/list1"/>
    <dgm:cxn modelId="{66769274-1138-46FC-9F9B-ACF1EEE16716}" type="presOf" srcId="{953EDC60-ED6C-4AC1-AD53-F41CE3E904AE}" destId="{93CFBE34-A22C-40CE-ADC9-0D128F6D22CD}" srcOrd="0" destOrd="0" presId="urn:microsoft.com/office/officeart/2005/8/layout/list1"/>
    <dgm:cxn modelId="{5DFF2E89-0216-4690-8845-4598E5182CBB}" srcId="{3D75FEC2-0300-4ADC-806C-6A49227C750A}" destId="{46003740-D81D-45C1-9DDC-7D5CA4A815E0}" srcOrd="0" destOrd="0" parTransId="{511E497C-9887-4F46-9F9D-DAB317825F6F}" sibTransId="{51FA65F9-7D52-486C-9578-4A27E9B1EE48}"/>
    <dgm:cxn modelId="{26AFDC98-6B9F-4ED1-B3C4-65E85E0B5120}" srcId="{46003740-D81D-45C1-9DDC-7D5CA4A815E0}" destId="{953EDC60-ED6C-4AC1-AD53-F41CE3E904AE}" srcOrd="0" destOrd="0" parTransId="{FEFD61C9-A9CF-48F6-BFA5-EA35401BFE4F}" sibTransId="{36D54781-30B3-4259-9D67-4350DCBAC28E}"/>
    <dgm:cxn modelId="{4515E9E8-A165-41A3-8650-838F983C8FD1}" type="presOf" srcId="{46003740-D81D-45C1-9DDC-7D5CA4A815E0}" destId="{FBDE4372-9595-416D-B2B9-470F26AA5559}" srcOrd="0" destOrd="0" presId="urn:microsoft.com/office/officeart/2005/8/layout/list1"/>
    <dgm:cxn modelId="{AF832C24-EC0A-4A48-BB4B-E2462B1D0750}" type="presParOf" srcId="{93670F17-3593-4DD0-BA0A-F10A4C79F02D}" destId="{BCE804EA-136D-4388-AEC5-88AD49DE5089}" srcOrd="0" destOrd="0" presId="urn:microsoft.com/office/officeart/2005/8/layout/list1"/>
    <dgm:cxn modelId="{E8D1C95C-41F8-4A9B-B573-098EB0B7BD91}" type="presParOf" srcId="{BCE804EA-136D-4388-AEC5-88AD49DE5089}" destId="{FBDE4372-9595-416D-B2B9-470F26AA5559}" srcOrd="0" destOrd="0" presId="urn:microsoft.com/office/officeart/2005/8/layout/list1"/>
    <dgm:cxn modelId="{3420BA22-0087-4E61-A1A2-FBC9E79DE618}" type="presParOf" srcId="{BCE804EA-136D-4388-AEC5-88AD49DE5089}" destId="{97857676-8F00-4879-93B6-99D68DFBAFF7}" srcOrd="1" destOrd="0" presId="urn:microsoft.com/office/officeart/2005/8/layout/list1"/>
    <dgm:cxn modelId="{81EDE055-6897-4DDE-8626-DC44D5FB4155}" type="presParOf" srcId="{93670F17-3593-4DD0-BA0A-F10A4C79F02D}" destId="{EE2EBEA2-273B-4C42-B645-F5886B2122BC}" srcOrd="1" destOrd="0" presId="urn:microsoft.com/office/officeart/2005/8/layout/list1"/>
    <dgm:cxn modelId="{5C8607EC-BE1B-4F90-8EE5-52CED6A1C55F}" type="presParOf" srcId="{93670F17-3593-4DD0-BA0A-F10A4C79F02D}" destId="{93CFBE34-A22C-40CE-ADC9-0D128F6D22C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7EB510-6B4A-4977-A46E-AC2AB9412EED}"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DEA58E6-BE5C-4450-8130-E86140E0E7F6}">
      <dgm:prSet/>
      <dgm:spPr/>
      <dgm:t>
        <a:bodyPr/>
        <a:lstStyle/>
        <a:p>
          <a:pPr>
            <a:lnSpc>
              <a:spcPct val="100000"/>
            </a:lnSpc>
            <a:defRPr cap="all"/>
          </a:pPr>
          <a:r>
            <a:rPr lang="pt-BR"/>
            <a:t>CAPITULO I - DISPOSIÇÕES GERAIS</a:t>
          </a:r>
          <a:endParaRPr lang="en-US"/>
        </a:p>
      </dgm:t>
    </dgm:pt>
    <dgm:pt modelId="{EA51EF4D-6217-4974-A5B7-3EE9DB58C97F}" type="parTrans" cxnId="{3651FF16-12BB-4C0C-A6B5-2F711D64DCE9}">
      <dgm:prSet/>
      <dgm:spPr/>
      <dgm:t>
        <a:bodyPr/>
        <a:lstStyle/>
        <a:p>
          <a:endParaRPr lang="en-US"/>
        </a:p>
      </dgm:t>
    </dgm:pt>
    <dgm:pt modelId="{FF4554D9-D86F-4342-9AA8-EEF376E8F857}" type="sibTrans" cxnId="{3651FF16-12BB-4C0C-A6B5-2F711D64DCE9}">
      <dgm:prSet/>
      <dgm:spPr/>
      <dgm:t>
        <a:bodyPr/>
        <a:lstStyle/>
        <a:p>
          <a:endParaRPr lang="en-US"/>
        </a:p>
      </dgm:t>
    </dgm:pt>
    <dgm:pt modelId="{7D6F7CE1-5F07-4F5C-8A6F-41F9171C9F1C}">
      <dgm:prSet/>
      <dgm:spPr/>
      <dgm:t>
        <a:bodyPr/>
        <a:lstStyle/>
        <a:p>
          <a:pPr>
            <a:lnSpc>
              <a:spcPct val="100000"/>
            </a:lnSpc>
            <a:defRPr cap="all"/>
          </a:pPr>
          <a:r>
            <a:rPr lang="pt-BR"/>
            <a:t>CAPITULO II - ESTRUTURAÇÃO DOS SERVIÇOS DE DMAPU</a:t>
          </a:r>
          <a:endParaRPr lang="en-US"/>
        </a:p>
      </dgm:t>
    </dgm:pt>
    <dgm:pt modelId="{ABDEC307-A417-47BD-849B-CDB38A427199}" type="parTrans" cxnId="{23989449-F33C-45D2-ABB5-3829FAAEC987}">
      <dgm:prSet/>
      <dgm:spPr/>
      <dgm:t>
        <a:bodyPr/>
        <a:lstStyle/>
        <a:p>
          <a:endParaRPr lang="en-US"/>
        </a:p>
      </dgm:t>
    </dgm:pt>
    <dgm:pt modelId="{EB31B563-11F6-47FC-9363-B40BD421FE49}" type="sibTrans" cxnId="{23989449-F33C-45D2-ABB5-3829FAAEC987}">
      <dgm:prSet/>
      <dgm:spPr/>
      <dgm:t>
        <a:bodyPr/>
        <a:lstStyle/>
        <a:p>
          <a:endParaRPr lang="en-US"/>
        </a:p>
      </dgm:t>
    </dgm:pt>
    <dgm:pt modelId="{CD9FC74D-48AD-4783-923E-D368B87BF734}">
      <dgm:prSet/>
      <dgm:spPr/>
      <dgm:t>
        <a:bodyPr/>
        <a:lstStyle/>
        <a:p>
          <a:pPr>
            <a:lnSpc>
              <a:spcPct val="100000"/>
            </a:lnSpc>
            <a:defRPr cap="all"/>
          </a:pPr>
          <a:r>
            <a:rPr lang="pt-BR"/>
            <a:t>CAPITULO III – RESPONSABILIDADES</a:t>
          </a:r>
          <a:endParaRPr lang="en-US"/>
        </a:p>
      </dgm:t>
    </dgm:pt>
    <dgm:pt modelId="{EF0D3ED6-C13B-44B2-B7B2-1F71A5DCA900}" type="parTrans" cxnId="{0DA54D4E-CBB4-44CE-97BD-457FA1A9E7CB}">
      <dgm:prSet/>
      <dgm:spPr/>
      <dgm:t>
        <a:bodyPr/>
        <a:lstStyle/>
        <a:p>
          <a:endParaRPr lang="en-US"/>
        </a:p>
      </dgm:t>
    </dgm:pt>
    <dgm:pt modelId="{58CF943D-FBB7-40E4-9FF1-0C9E95740362}" type="sibTrans" cxnId="{0DA54D4E-CBB4-44CE-97BD-457FA1A9E7CB}">
      <dgm:prSet/>
      <dgm:spPr/>
      <dgm:t>
        <a:bodyPr/>
        <a:lstStyle/>
        <a:p>
          <a:endParaRPr lang="en-US"/>
        </a:p>
      </dgm:t>
    </dgm:pt>
    <dgm:pt modelId="{D8FB965A-E94A-411C-B3A3-8EC7BE2C4040}">
      <dgm:prSet/>
      <dgm:spPr/>
      <dgm:t>
        <a:bodyPr/>
        <a:lstStyle/>
        <a:p>
          <a:pPr>
            <a:lnSpc>
              <a:spcPct val="100000"/>
            </a:lnSpc>
            <a:defRPr cap="all"/>
          </a:pPr>
          <a:r>
            <a:rPr lang="pt-BR"/>
            <a:t>CAPITULO IV – EDUCACAO AMBIENTAL</a:t>
          </a:r>
          <a:endParaRPr lang="en-US"/>
        </a:p>
      </dgm:t>
    </dgm:pt>
    <dgm:pt modelId="{6273E20E-5183-482E-85AE-D24841C86F32}" type="parTrans" cxnId="{07A50ED4-04B4-4C23-8549-F949278BE54C}">
      <dgm:prSet/>
      <dgm:spPr/>
      <dgm:t>
        <a:bodyPr/>
        <a:lstStyle/>
        <a:p>
          <a:endParaRPr lang="en-US"/>
        </a:p>
      </dgm:t>
    </dgm:pt>
    <dgm:pt modelId="{2AF6E056-0DA2-4990-AC42-388BA554867E}" type="sibTrans" cxnId="{07A50ED4-04B4-4C23-8549-F949278BE54C}">
      <dgm:prSet/>
      <dgm:spPr/>
      <dgm:t>
        <a:bodyPr/>
        <a:lstStyle/>
        <a:p>
          <a:endParaRPr lang="en-US"/>
        </a:p>
      </dgm:t>
    </dgm:pt>
    <dgm:pt modelId="{554ACA73-C79A-45EA-B58F-0199ED50A215}">
      <dgm:prSet/>
      <dgm:spPr/>
      <dgm:t>
        <a:bodyPr/>
        <a:lstStyle/>
        <a:p>
          <a:pPr>
            <a:lnSpc>
              <a:spcPct val="100000"/>
            </a:lnSpc>
            <a:defRPr cap="all"/>
          </a:pPr>
          <a:r>
            <a:rPr lang="pt-BR"/>
            <a:t>CAPITULO V – MECANISMOS DE PARTICIPAÇÃO SOCIAL</a:t>
          </a:r>
          <a:endParaRPr lang="en-US"/>
        </a:p>
      </dgm:t>
    </dgm:pt>
    <dgm:pt modelId="{6ECC6C10-A2F1-4FF7-A882-9A3139899350}" type="parTrans" cxnId="{044286C8-42D7-4BE4-BF12-E783102CE267}">
      <dgm:prSet/>
      <dgm:spPr/>
      <dgm:t>
        <a:bodyPr/>
        <a:lstStyle/>
        <a:p>
          <a:endParaRPr lang="en-US"/>
        </a:p>
      </dgm:t>
    </dgm:pt>
    <dgm:pt modelId="{5FB3BE7A-CB7B-4091-BBF4-A839D21976DF}" type="sibTrans" cxnId="{044286C8-42D7-4BE4-BF12-E783102CE267}">
      <dgm:prSet/>
      <dgm:spPr/>
      <dgm:t>
        <a:bodyPr/>
        <a:lstStyle/>
        <a:p>
          <a:endParaRPr lang="en-US"/>
        </a:p>
      </dgm:t>
    </dgm:pt>
    <dgm:pt modelId="{1BBEF0C6-7DF3-429F-91D8-2F30A8D2A7CF}">
      <dgm:prSet/>
      <dgm:spPr/>
      <dgm:t>
        <a:bodyPr/>
        <a:lstStyle/>
        <a:p>
          <a:pPr>
            <a:lnSpc>
              <a:spcPct val="100000"/>
            </a:lnSpc>
            <a:defRPr cap="all"/>
          </a:pPr>
          <a:r>
            <a:rPr lang="pt-BR"/>
            <a:t>CAPITULO VI - COMPROVAÇÃO E OBSERVÂNCIA DA NORMA</a:t>
          </a:r>
          <a:endParaRPr lang="en-US"/>
        </a:p>
      </dgm:t>
    </dgm:pt>
    <dgm:pt modelId="{DC4B8064-5265-4310-B8CB-7BC0519F2D78}" type="parTrans" cxnId="{153126B3-2FA0-4AFD-AAD4-521801625A13}">
      <dgm:prSet/>
      <dgm:spPr/>
      <dgm:t>
        <a:bodyPr/>
        <a:lstStyle/>
        <a:p>
          <a:endParaRPr lang="en-US"/>
        </a:p>
      </dgm:t>
    </dgm:pt>
    <dgm:pt modelId="{B385B757-CEAF-4383-95CD-EF9AD3397330}" type="sibTrans" cxnId="{153126B3-2FA0-4AFD-AAD4-521801625A13}">
      <dgm:prSet/>
      <dgm:spPr/>
      <dgm:t>
        <a:bodyPr/>
        <a:lstStyle/>
        <a:p>
          <a:endParaRPr lang="en-US"/>
        </a:p>
      </dgm:t>
    </dgm:pt>
    <dgm:pt modelId="{BEA0167C-A7F5-4FAA-96BC-D420866778A2}">
      <dgm:prSet/>
      <dgm:spPr/>
      <dgm:t>
        <a:bodyPr/>
        <a:lstStyle/>
        <a:p>
          <a:pPr>
            <a:lnSpc>
              <a:spcPct val="100000"/>
            </a:lnSpc>
            <a:defRPr cap="all"/>
          </a:pPr>
          <a:r>
            <a:rPr lang="pt-BR"/>
            <a:t>CAPITULO VII - DISPOSIÇÕES FINAIS</a:t>
          </a:r>
          <a:endParaRPr lang="en-US"/>
        </a:p>
      </dgm:t>
    </dgm:pt>
    <dgm:pt modelId="{4E05D357-0401-4B42-A11D-557D962F3C0F}" type="parTrans" cxnId="{D1B74AEE-9E62-4B08-9589-BC6AD7ED67E2}">
      <dgm:prSet/>
      <dgm:spPr/>
      <dgm:t>
        <a:bodyPr/>
        <a:lstStyle/>
        <a:p>
          <a:endParaRPr lang="en-US"/>
        </a:p>
      </dgm:t>
    </dgm:pt>
    <dgm:pt modelId="{8C279EC9-A8FE-4A6B-9B86-676CD8E2DA9E}" type="sibTrans" cxnId="{D1B74AEE-9E62-4B08-9589-BC6AD7ED67E2}">
      <dgm:prSet/>
      <dgm:spPr/>
      <dgm:t>
        <a:bodyPr/>
        <a:lstStyle/>
        <a:p>
          <a:endParaRPr lang="en-US"/>
        </a:p>
      </dgm:t>
    </dgm:pt>
    <dgm:pt modelId="{3F1604A2-FD5A-4899-823D-5E5500DF3805}" type="pres">
      <dgm:prSet presAssocID="{097EB510-6B4A-4977-A46E-AC2AB9412EED}" presName="root" presStyleCnt="0">
        <dgm:presLayoutVars>
          <dgm:dir/>
          <dgm:resizeHandles val="exact"/>
        </dgm:presLayoutVars>
      </dgm:prSet>
      <dgm:spPr/>
    </dgm:pt>
    <dgm:pt modelId="{2B2B803B-7A06-4F83-9909-E0D360A4F787}" type="pres">
      <dgm:prSet presAssocID="{2DEA58E6-BE5C-4450-8130-E86140E0E7F6}" presName="compNode" presStyleCnt="0"/>
      <dgm:spPr/>
    </dgm:pt>
    <dgm:pt modelId="{D8F9D5CC-1D43-4F4C-87AA-5BEB064AB8B7}" type="pres">
      <dgm:prSet presAssocID="{2DEA58E6-BE5C-4450-8130-E86140E0E7F6}" presName="iconBgRect" presStyleLbl="bgShp" presStyleIdx="0" presStyleCnt="7"/>
      <dgm:spPr/>
    </dgm:pt>
    <dgm:pt modelId="{3623024F-2F6C-4C71-AB28-4F7E04FFD2D8}" type="pres">
      <dgm:prSet presAssocID="{2DEA58E6-BE5C-4450-8130-E86140E0E7F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vros"/>
        </a:ext>
      </dgm:extLst>
    </dgm:pt>
    <dgm:pt modelId="{53E1E1F0-7686-4074-9885-32ED4B50C32F}" type="pres">
      <dgm:prSet presAssocID="{2DEA58E6-BE5C-4450-8130-E86140E0E7F6}" presName="spaceRect" presStyleCnt="0"/>
      <dgm:spPr/>
    </dgm:pt>
    <dgm:pt modelId="{3CF116B9-F32E-4554-90D9-16316EC3E4F6}" type="pres">
      <dgm:prSet presAssocID="{2DEA58E6-BE5C-4450-8130-E86140E0E7F6}" presName="textRect" presStyleLbl="revTx" presStyleIdx="0" presStyleCnt="7">
        <dgm:presLayoutVars>
          <dgm:chMax val="1"/>
          <dgm:chPref val="1"/>
        </dgm:presLayoutVars>
      </dgm:prSet>
      <dgm:spPr/>
    </dgm:pt>
    <dgm:pt modelId="{C82231AD-D646-4F3A-B9BE-80C761CB81DD}" type="pres">
      <dgm:prSet presAssocID="{FF4554D9-D86F-4342-9AA8-EEF376E8F857}" presName="sibTrans" presStyleCnt="0"/>
      <dgm:spPr/>
    </dgm:pt>
    <dgm:pt modelId="{3AF3A5ED-DBA1-4BFB-8580-C33259CB6408}" type="pres">
      <dgm:prSet presAssocID="{7D6F7CE1-5F07-4F5C-8A6F-41F9171C9F1C}" presName="compNode" presStyleCnt="0"/>
      <dgm:spPr/>
    </dgm:pt>
    <dgm:pt modelId="{18ADC3C8-793F-487B-8F83-4DB1A1DD2426}" type="pres">
      <dgm:prSet presAssocID="{7D6F7CE1-5F07-4F5C-8A6F-41F9171C9F1C}" presName="iconBgRect" presStyleLbl="bgShp" presStyleIdx="1" presStyleCnt="7"/>
      <dgm:spPr/>
    </dgm:pt>
    <dgm:pt modelId="{F5EE308F-6885-4BED-ADB0-8F013507C242}" type="pres">
      <dgm:prSet presAssocID="{7D6F7CE1-5F07-4F5C-8A6F-41F9171C9F1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erarquia"/>
        </a:ext>
      </dgm:extLst>
    </dgm:pt>
    <dgm:pt modelId="{62D8EC1B-82A6-4D0C-8F14-DBB5E44C8602}" type="pres">
      <dgm:prSet presAssocID="{7D6F7CE1-5F07-4F5C-8A6F-41F9171C9F1C}" presName="spaceRect" presStyleCnt="0"/>
      <dgm:spPr/>
    </dgm:pt>
    <dgm:pt modelId="{2EA10B9B-EB53-422C-B90D-90AFAF7B2F0E}" type="pres">
      <dgm:prSet presAssocID="{7D6F7CE1-5F07-4F5C-8A6F-41F9171C9F1C}" presName="textRect" presStyleLbl="revTx" presStyleIdx="1" presStyleCnt="7">
        <dgm:presLayoutVars>
          <dgm:chMax val="1"/>
          <dgm:chPref val="1"/>
        </dgm:presLayoutVars>
      </dgm:prSet>
      <dgm:spPr/>
    </dgm:pt>
    <dgm:pt modelId="{CEB5443E-D3E2-4A75-B0A5-AF1D246B1511}" type="pres">
      <dgm:prSet presAssocID="{EB31B563-11F6-47FC-9363-B40BD421FE49}" presName="sibTrans" presStyleCnt="0"/>
      <dgm:spPr/>
    </dgm:pt>
    <dgm:pt modelId="{40D8BBDF-495D-40E7-9BB2-78AD398B7097}" type="pres">
      <dgm:prSet presAssocID="{CD9FC74D-48AD-4783-923E-D368B87BF734}" presName="compNode" presStyleCnt="0"/>
      <dgm:spPr/>
    </dgm:pt>
    <dgm:pt modelId="{5963E29A-F922-4A61-A1B5-CBD9A1C11483}" type="pres">
      <dgm:prSet presAssocID="{CD9FC74D-48AD-4783-923E-D368B87BF734}" presName="iconBgRect" presStyleLbl="bgShp" presStyleIdx="2" presStyleCnt="7"/>
      <dgm:spPr/>
    </dgm:pt>
    <dgm:pt modelId="{031CE9C3-8A5E-4C83-ACA3-1F5C1AF59A68}" type="pres">
      <dgm:prSet presAssocID="{CD9FC74D-48AD-4783-923E-D368B87BF73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2FFAEBBA-F5F0-45B5-8DCD-AF7782B1A24F}" type="pres">
      <dgm:prSet presAssocID="{CD9FC74D-48AD-4783-923E-D368B87BF734}" presName="spaceRect" presStyleCnt="0"/>
      <dgm:spPr/>
    </dgm:pt>
    <dgm:pt modelId="{EF2DC05D-F197-4927-A6E4-F7E4ED743BA9}" type="pres">
      <dgm:prSet presAssocID="{CD9FC74D-48AD-4783-923E-D368B87BF734}" presName="textRect" presStyleLbl="revTx" presStyleIdx="2" presStyleCnt="7">
        <dgm:presLayoutVars>
          <dgm:chMax val="1"/>
          <dgm:chPref val="1"/>
        </dgm:presLayoutVars>
      </dgm:prSet>
      <dgm:spPr/>
    </dgm:pt>
    <dgm:pt modelId="{01B25A57-E786-4822-91FA-CAAC76CF36F0}" type="pres">
      <dgm:prSet presAssocID="{58CF943D-FBB7-40E4-9FF1-0C9E95740362}" presName="sibTrans" presStyleCnt="0"/>
      <dgm:spPr/>
    </dgm:pt>
    <dgm:pt modelId="{10A88FDD-C5AB-486E-83A9-97F85A5280F5}" type="pres">
      <dgm:prSet presAssocID="{D8FB965A-E94A-411C-B3A3-8EC7BE2C4040}" presName="compNode" presStyleCnt="0"/>
      <dgm:spPr/>
    </dgm:pt>
    <dgm:pt modelId="{F3434445-50DB-4C88-9728-EAA3A41FA7D0}" type="pres">
      <dgm:prSet presAssocID="{D8FB965A-E94A-411C-B3A3-8EC7BE2C4040}" presName="iconBgRect" presStyleLbl="bgShp" presStyleIdx="3" presStyleCnt="7"/>
      <dgm:spPr/>
    </dgm:pt>
    <dgm:pt modelId="{93C2ACEF-38DA-4591-A69B-044B5B452641}" type="pres">
      <dgm:prSet presAssocID="{D8FB965A-E94A-411C-B3A3-8EC7BE2C4040}"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ain in head"/>
        </a:ext>
      </dgm:extLst>
    </dgm:pt>
    <dgm:pt modelId="{22BBA153-A00F-47CF-BDA6-5AAFD8054BB5}" type="pres">
      <dgm:prSet presAssocID="{D8FB965A-E94A-411C-B3A3-8EC7BE2C4040}" presName="spaceRect" presStyleCnt="0"/>
      <dgm:spPr/>
    </dgm:pt>
    <dgm:pt modelId="{F91AE4D5-6444-424B-8182-4A5F96E1BBBD}" type="pres">
      <dgm:prSet presAssocID="{D8FB965A-E94A-411C-B3A3-8EC7BE2C4040}" presName="textRect" presStyleLbl="revTx" presStyleIdx="3" presStyleCnt="7">
        <dgm:presLayoutVars>
          <dgm:chMax val="1"/>
          <dgm:chPref val="1"/>
        </dgm:presLayoutVars>
      </dgm:prSet>
      <dgm:spPr/>
    </dgm:pt>
    <dgm:pt modelId="{31031666-737E-4526-B53C-F818A7714AE5}" type="pres">
      <dgm:prSet presAssocID="{2AF6E056-0DA2-4990-AC42-388BA554867E}" presName="sibTrans" presStyleCnt="0"/>
      <dgm:spPr/>
    </dgm:pt>
    <dgm:pt modelId="{F0E2FC19-F64C-49C9-95A5-9793C88CC10F}" type="pres">
      <dgm:prSet presAssocID="{554ACA73-C79A-45EA-B58F-0199ED50A215}" presName="compNode" presStyleCnt="0"/>
      <dgm:spPr/>
    </dgm:pt>
    <dgm:pt modelId="{9D44ED52-20F4-4D38-BCCE-FD2C0FC46B13}" type="pres">
      <dgm:prSet presAssocID="{554ACA73-C79A-45EA-B58F-0199ED50A215}" presName="iconBgRect" presStyleLbl="bgShp" presStyleIdx="4" presStyleCnt="7"/>
      <dgm:spPr/>
    </dgm:pt>
    <dgm:pt modelId="{2F4FCCF0-6303-492D-B02A-39954D29C5A6}" type="pres">
      <dgm:prSet presAssocID="{554ACA73-C79A-45EA-B58F-0199ED50A215}"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uários"/>
        </a:ext>
      </dgm:extLst>
    </dgm:pt>
    <dgm:pt modelId="{8E12B1F8-4839-415E-9910-7A18292B0A8B}" type="pres">
      <dgm:prSet presAssocID="{554ACA73-C79A-45EA-B58F-0199ED50A215}" presName="spaceRect" presStyleCnt="0"/>
      <dgm:spPr/>
    </dgm:pt>
    <dgm:pt modelId="{878DA039-5352-448C-AF70-8969AB2D02EC}" type="pres">
      <dgm:prSet presAssocID="{554ACA73-C79A-45EA-B58F-0199ED50A215}" presName="textRect" presStyleLbl="revTx" presStyleIdx="4" presStyleCnt="7">
        <dgm:presLayoutVars>
          <dgm:chMax val="1"/>
          <dgm:chPref val="1"/>
        </dgm:presLayoutVars>
      </dgm:prSet>
      <dgm:spPr/>
    </dgm:pt>
    <dgm:pt modelId="{D16171BA-90D3-4957-A610-6F23212D0FC6}" type="pres">
      <dgm:prSet presAssocID="{5FB3BE7A-CB7B-4091-BBF4-A839D21976DF}" presName="sibTrans" presStyleCnt="0"/>
      <dgm:spPr/>
    </dgm:pt>
    <dgm:pt modelId="{67115BAA-D4D6-4730-8424-C8B14B852021}" type="pres">
      <dgm:prSet presAssocID="{1BBEF0C6-7DF3-429F-91D8-2F30A8D2A7CF}" presName="compNode" presStyleCnt="0"/>
      <dgm:spPr/>
    </dgm:pt>
    <dgm:pt modelId="{7A04EB2E-9B19-4B24-B2C5-421ACBCC9E5D}" type="pres">
      <dgm:prSet presAssocID="{1BBEF0C6-7DF3-429F-91D8-2F30A8D2A7CF}" presName="iconBgRect" presStyleLbl="bgShp" presStyleIdx="5" presStyleCnt="7"/>
      <dgm:spPr/>
    </dgm:pt>
    <dgm:pt modelId="{F097C692-8C03-4AD1-9CC7-4C107E0C11C4}" type="pres">
      <dgm:prSet presAssocID="{1BBEF0C6-7DF3-429F-91D8-2F30A8D2A7C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upo"/>
        </a:ext>
      </dgm:extLst>
    </dgm:pt>
    <dgm:pt modelId="{C292A864-EC79-4D28-801A-B9A33B23AF1C}" type="pres">
      <dgm:prSet presAssocID="{1BBEF0C6-7DF3-429F-91D8-2F30A8D2A7CF}" presName="spaceRect" presStyleCnt="0"/>
      <dgm:spPr/>
    </dgm:pt>
    <dgm:pt modelId="{7BA60E99-E7ED-4071-B51F-BECFF4B386E5}" type="pres">
      <dgm:prSet presAssocID="{1BBEF0C6-7DF3-429F-91D8-2F30A8D2A7CF}" presName="textRect" presStyleLbl="revTx" presStyleIdx="5" presStyleCnt="7">
        <dgm:presLayoutVars>
          <dgm:chMax val="1"/>
          <dgm:chPref val="1"/>
        </dgm:presLayoutVars>
      </dgm:prSet>
      <dgm:spPr/>
    </dgm:pt>
    <dgm:pt modelId="{30A5FA28-1A82-4FDF-96CD-64E811E3686F}" type="pres">
      <dgm:prSet presAssocID="{B385B757-CEAF-4383-95CD-EF9AD3397330}" presName="sibTrans" presStyleCnt="0"/>
      <dgm:spPr/>
    </dgm:pt>
    <dgm:pt modelId="{1900095F-00A1-4FB5-9628-1355143BAF58}" type="pres">
      <dgm:prSet presAssocID="{BEA0167C-A7F5-4FAA-96BC-D420866778A2}" presName="compNode" presStyleCnt="0"/>
      <dgm:spPr/>
    </dgm:pt>
    <dgm:pt modelId="{58AB5EB8-B370-4DE0-92BC-A42B165BB768}" type="pres">
      <dgm:prSet presAssocID="{BEA0167C-A7F5-4FAA-96BC-D420866778A2}" presName="iconBgRect" presStyleLbl="bgShp" presStyleIdx="6" presStyleCnt="7"/>
      <dgm:spPr/>
    </dgm:pt>
    <dgm:pt modelId="{7EB12478-1B16-42E2-877A-903069032395}" type="pres">
      <dgm:prSet presAssocID="{BEA0167C-A7F5-4FAA-96BC-D420866778A2}"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Troféu"/>
        </a:ext>
      </dgm:extLst>
    </dgm:pt>
    <dgm:pt modelId="{7633DBA2-5C44-4403-B704-71B224816670}" type="pres">
      <dgm:prSet presAssocID="{BEA0167C-A7F5-4FAA-96BC-D420866778A2}" presName="spaceRect" presStyleCnt="0"/>
      <dgm:spPr/>
    </dgm:pt>
    <dgm:pt modelId="{36B02C79-E562-4A90-BB76-2069980E6210}" type="pres">
      <dgm:prSet presAssocID="{BEA0167C-A7F5-4FAA-96BC-D420866778A2}" presName="textRect" presStyleLbl="revTx" presStyleIdx="6" presStyleCnt="7">
        <dgm:presLayoutVars>
          <dgm:chMax val="1"/>
          <dgm:chPref val="1"/>
        </dgm:presLayoutVars>
      </dgm:prSet>
      <dgm:spPr/>
    </dgm:pt>
  </dgm:ptLst>
  <dgm:cxnLst>
    <dgm:cxn modelId="{B329BB06-02D5-4AE2-B878-C26974ABC6B4}" type="presOf" srcId="{554ACA73-C79A-45EA-B58F-0199ED50A215}" destId="{878DA039-5352-448C-AF70-8969AB2D02EC}" srcOrd="0" destOrd="0" presId="urn:microsoft.com/office/officeart/2018/5/layout/IconCircleLabelList"/>
    <dgm:cxn modelId="{3651FF16-12BB-4C0C-A6B5-2F711D64DCE9}" srcId="{097EB510-6B4A-4977-A46E-AC2AB9412EED}" destId="{2DEA58E6-BE5C-4450-8130-E86140E0E7F6}" srcOrd="0" destOrd="0" parTransId="{EA51EF4D-6217-4974-A5B7-3EE9DB58C97F}" sibTransId="{FF4554D9-D86F-4342-9AA8-EEF376E8F857}"/>
    <dgm:cxn modelId="{C5E0B822-4085-4C91-B11D-1BBECF06C00C}" type="presOf" srcId="{BEA0167C-A7F5-4FAA-96BC-D420866778A2}" destId="{36B02C79-E562-4A90-BB76-2069980E6210}" srcOrd="0" destOrd="0" presId="urn:microsoft.com/office/officeart/2018/5/layout/IconCircleLabelList"/>
    <dgm:cxn modelId="{21998A34-8A7D-4C63-A99B-27E4EEE660C4}" type="presOf" srcId="{7D6F7CE1-5F07-4F5C-8A6F-41F9171C9F1C}" destId="{2EA10B9B-EB53-422C-B90D-90AFAF7B2F0E}" srcOrd="0" destOrd="0" presId="urn:microsoft.com/office/officeart/2018/5/layout/IconCircleLabelList"/>
    <dgm:cxn modelId="{23989449-F33C-45D2-ABB5-3829FAAEC987}" srcId="{097EB510-6B4A-4977-A46E-AC2AB9412EED}" destId="{7D6F7CE1-5F07-4F5C-8A6F-41F9171C9F1C}" srcOrd="1" destOrd="0" parTransId="{ABDEC307-A417-47BD-849B-CDB38A427199}" sibTransId="{EB31B563-11F6-47FC-9363-B40BD421FE49}"/>
    <dgm:cxn modelId="{FE28174B-F5B9-48CC-BEDE-47CFF5EBB088}" type="presOf" srcId="{CD9FC74D-48AD-4783-923E-D368B87BF734}" destId="{EF2DC05D-F197-4927-A6E4-F7E4ED743BA9}" srcOrd="0" destOrd="0" presId="urn:microsoft.com/office/officeart/2018/5/layout/IconCircleLabelList"/>
    <dgm:cxn modelId="{CDEA044D-02BD-4B94-B14C-C1EF6E5DEBE3}" type="presOf" srcId="{097EB510-6B4A-4977-A46E-AC2AB9412EED}" destId="{3F1604A2-FD5A-4899-823D-5E5500DF3805}" srcOrd="0" destOrd="0" presId="urn:microsoft.com/office/officeart/2018/5/layout/IconCircleLabelList"/>
    <dgm:cxn modelId="{0DA54D4E-CBB4-44CE-97BD-457FA1A9E7CB}" srcId="{097EB510-6B4A-4977-A46E-AC2AB9412EED}" destId="{CD9FC74D-48AD-4783-923E-D368B87BF734}" srcOrd="2" destOrd="0" parTransId="{EF0D3ED6-C13B-44B2-B7B2-1F71A5DCA900}" sibTransId="{58CF943D-FBB7-40E4-9FF1-0C9E95740362}"/>
    <dgm:cxn modelId="{F45E467A-359A-42CF-9940-9FA89B2E59A4}" type="presOf" srcId="{1BBEF0C6-7DF3-429F-91D8-2F30A8D2A7CF}" destId="{7BA60E99-E7ED-4071-B51F-BECFF4B386E5}" srcOrd="0" destOrd="0" presId="urn:microsoft.com/office/officeart/2018/5/layout/IconCircleLabelList"/>
    <dgm:cxn modelId="{9DBA3D7D-A89B-4229-84B4-BBEA9CB22A09}" type="presOf" srcId="{D8FB965A-E94A-411C-B3A3-8EC7BE2C4040}" destId="{F91AE4D5-6444-424B-8182-4A5F96E1BBBD}" srcOrd="0" destOrd="0" presId="urn:microsoft.com/office/officeart/2018/5/layout/IconCircleLabelList"/>
    <dgm:cxn modelId="{153126B3-2FA0-4AFD-AAD4-521801625A13}" srcId="{097EB510-6B4A-4977-A46E-AC2AB9412EED}" destId="{1BBEF0C6-7DF3-429F-91D8-2F30A8D2A7CF}" srcOrd="5" destOrd="0" parTransId="{DC4B8064-5265-4310-B8CB-7BC0519F2D78}" sibTransId="{B385B757-CEAF-4383-95CD-EF9AD3397330}"/>
    <dgm:cxn modelId="{044286C8-42D7-4BE4-BF12-E783102CE267}" srcId="{097EB510-6B4A-4977-A46E-AC2AB9412EED}" destId="{554ACA73-C79A-45EA-B58F-0199ED50A215}" srcOrd="4" destOrd="0" parTransId="{6ECC6C10-A2F1-4FF7-A882-9A3139899350}" sibTransId="{5FB3BE7A-CB7B-4091-BBF4-A839D21976DF}"/>
    <dgm:cxn modelId="{07A50ED4-04B4-4C23-8549-F949278BE54C}" srcId="{097EB510-6B4A-4977-A46E-AC2AB9412EED}" destId="{D8FB965A-E94A-411C-B3A3-8EC7BE2C4040}" srcOrd="3" destOrd="0" parTransId="{6273E20E-5183-482E-85AE-D24841C86F32}" sibTransId="{2AF6E056-0DA2-4990-AC42-388BA554867E}"/>
    <dgm:cxn modelId="{D1B74AEE-9E62-4B08-9589-BC6AD7ED67E2}" srcId="{097EB510-6B4A-4977-A46E-AC2AB9412EED}" destId="{BEA0167C-A7F5-4FAA-96BC-D420866778A2}" srcOrd="6" destOrd="0" parTransId="{4E05D357-0401-4B42-A11D-557D962F3C0F}" sibTransId="{8C279EC9-A8FE-4A6B-9B86-676CD8E2DA9E}"/>
    <dgm:cxn modelId="{23866DFC-7A65-49EA-9FE3-53036A7DD8C8}" type="presOf" srcId="{2DEA58E6-BE5C-4450-8130-E86140E0E7F6}" destId="{3CF116B9-F32E-4554-90D9-16316EC3E4F6}" srcOrd="0" destOrd="0" presId="urn:microsoft.com/office/officeart/2018/5/layout/IconCircleLabelList"/>
    <dgm:cxn modelId="{9B1DA96A-DE7B-4982-A150-215D9AB8C361}" type="presParOf" srcId="{3F1604A2-FD5A-4899-823D-5E5500DF3805}" destId="{2B2B803B-7A06-4F83-9909-E0D360A4F787}" srcOrd="0" destOrd="0" presId="urn:microsoft.com/office/officeart/2018/5/layout/IconCircleLabelList"/>
    <dgm:cxn modelId="{8D875DEF-7E14-4A69-90DD-CEF90EA0185F}" type="presParOf" srcId="{2B2B803B-7A06-4F83-9909-E0D360A4F787}" destId="{D8F9D5CC-1D43-4F4C-87AA-5BEB064AB8B7}" srcOrd="0" destOrd="0" presId="urn:microsoft.com/office/officeart/2018/5/layout/IconCircleLabelList"/>
    <dgm:cxn modelId="{AAB351B9-1B33-4AD0-8A09-DE27CFBF428B}" type="presParOf" srcId="{2B2B803B-7A06-4F83-9909-E0D360A4F787}" destId="{3623024F-2F6C-4C71-AB28-4F7E04FFD2D8}" srcOrd="1" destOrd="0" presId="urn:microsoft.com/office/officeart/2018/5/layout/IconCircleLabelList"/>
    <dgm:cxn modelId="{62A21C79-CA8E-4004-AB73-B487399DAFFF}" type="presParOf" srcId="{2B2B803B-7A06-4F83-9909-E0D360A4F787}" destId="{53E1E1F0-7686-4074-9885-32ED4B50C32F}" srcOrd="2" destOrd="0" presId="urn:microsoft.com/office/officeart/2018/5/layout/IconCircleLabelList"/>
    <dgm:cxn modelId="{DBC5E68C-C358-49F3-8086-8AD594716B8A}" type="presParOf" srcId="{2B2B803B-7A06-4F83-9909-E0D360A4F787}" destId="{3CF116B9-F32E-4554-90D9-16316EC3E4F6}" srcOrd="3" destOrd="0" presId="urn:microsoft.com/office/officeart/2018/5/layout/IconCircleLabelList"/>
    <dgm:cxn modelId="{573797ED-57E9-4887-9A61-B4D848DA7FFD}" type="presParOf" srcId="{3F1604A2-FD5A-4899-823D-5E5500DF3805}" destId="{C82231AD-D646-4F3A-B9BE-80C761CB81DD}" srcOrd="1" destOrd="0" presId="urn:microsoft.com/office/officeart/2018/5/layout/IconCircleLabelList"/>
    <dgm:cxn modelId="{169D13F7-BBE1-4ADB-9968-32B561953308}" type="presParOf" srcId="{3F1604A2-FD5A-4899-823D-5E5500DF3805}" destId="{3AF3A5ED-DBA1-4BFB-8580-C33259CB6408}" srcOrd="2" destOrd="0" presId="urn:microsoft.com/office/officeart/2018/5/layout/IconCircleLabelList"/>
    <dgm:cxn modelId="{A5A1F736-67F6-410E-B30C-B0A04E693E30}" type="presParOf" srcId="{3AF3A5ED-DBA1-4BFB-8580-C33259CB6408}" destId="{18ADC3C8-793F-487B-8F83-4DB1A1DD2426}" srcOrd="0" destOrd="0" presId="urn:microsoft.com/office/officeart/2018/5/layout/IconCircleLabelList"/>
    <dgm:cxn modelId="{99611C2E-CA64-4601-B1E2-EC1F329C17F0}" type="presParOf" srcId="{3AF3A5ED-DBA1-4BFB-8580-C33259CB6408}" destId="{F5EE308F-6885-4BED-ADB0-8F013507C242}" srcOrd="1" destOrd="0" presId="urn:microsoft.com/office/officeart/2018/5/layout/IconCircleLabelList"/>
    <dgm:cxn modelId="{9409461D-224E-4513-8A48-2B34988D6C53}" type="presParOf" srcId="{3AF3A5ED-DBA1-4BFB-8580-C33259CB6408}" destId="{62D8EC1B-82A6-4D0C-8F14-DBB5E44C8602}" srcOrd="2" destOrd="0" presId="urn:microsoft.com/office/officeart/2018/5/layout/IconCircleLabelList"/>
    <dgm:cxn modelId="{4A105DDA-A0AE-49BB-8BF9-AC3EC8E18ED6}" type="presParOf" srcId="{3AF3A5ED-DBA1-4BFB-8580-C33259CB6408}" destId="{2EA10B9B-EB53-422C-B90D-90AFAF7B2F0E}" srcOrd="3" destOrd="0" presId="urn:microsoft.com/office/officeart/2018/5/layout/IconCircleLabelList"/>
    <dgm:cxn modelId="{FEAA3275-EAF8-431F-926B-28B136DCDA6A}" type="presParOf" srcId="{3F1604A2-FD5A-4899-823D-5E5500DF3805}" destId="{CEB5443E-D3E2-4A75-B0A5-AF1D246B1511}" srcOrd="3" destOrd="0" presId="urn:microsoft.com/office/officeart/2018/5/layout/IconCircleLabelList"/>
    <dgm:cxn modelId="{E3812FCA-5478-4BA3-A703-19B253CA14DA}" type="presParOf" srcId="{3F1604A2-FD5A-4899-823D-5E5500DF3805}" destId="{40D8BBDF-495D-40E7-9BB2-78AD398B7097}" srcOrd="4" destOrd="0" presId="urn:microsoft.com/office/officeart/2018/5/layout/IconCircleLabelList"/>
    <dgm:cxn modelId="{B07407E2-6F81-491E-81B5-006F3441A6F3}" type="presParOf" srcId="{40D8BBDF-495D-40E7-9BB2-78AD398B7097}" destId="{5963E29A-F922-4A61-A1B5-CBD9A1C11483}" srcOrd="0" destOrd="0" presId="urn:microsoft.com/office/officeart/2018/5/layout/IconCircleLabelList"/>
    <dgm:cxn modelId="{7A5AC6B8-4D33-4CDC-A9E8-20699899B377}" type="presParOf" srcId="{40D8BBDF-495D-40E7-9BB2-78AD398B7097}" destId="{031CE9C3-8A5E-4C83-ACA3-1F5C1AF59A68}" srcOrd="1" destOrd="0" presId="urn:microsoft.com/office/officeart/2018/5/layout/IconCircleLabelList"/>
    <dgm:cxn modelId="{FADC5B3E-4389-48EA-9743-5286E1C0389D}" type="presParOf" srcId="{40D8BBDF-495D-40E7-9BB2-78AD398B7097}" destId="{2FFAEBBA-F5F0-45B5-8DCD-AF7782B1A24F}" srcOrd="2" destOrd="0" presId="urn:microsoft.com/office/officeart/2018/5/layout/IconCircleLabelList"/>
    <dgm:cxn modelId="{F75BE2A1-27A4-400E-B826-14923E1A5B06}" type="presParOf" srcId="{40D8BBDF-495D-40E7-9BB2-78AD398B7097}" destId="{EF2DC05D-F197-4927-A6E4-F7E4ED743BA9}" srcOrd="3" destOrd="0" presId="urn:microsoft.com/office/officeart/2018/5/layout/IconCircleLabelList"/>
    <dgm:cxn modelId="{2F668B6C-6EAE-43ED-8714-987F57698371}" type="presParOf" srcId="{3F1604A2-FD5A-4899-823D-5E5500DF3805}" destId="{01B25A57-E786-4822-91FA-CAAC76CF36F0}" srcOrd="5" destOrd="0" presId="urn:microsoft.com/office/officeart/2018/5/layout/IconCircleLabelList"/>
    <dgm:cxn modelId="{A2307F9E-52C5-47EB-8317-7E54051127B6}" type="presParOf" srcId="{3F1604A2-FD5A-4899-823D-5E5500DF3805}" destId="{10A88FDD-C5AB-486E-83A9-97F85A5280F5}" srcOrd="6" destOrd="0" presId="urn:microsoft.com/office/officeart/2018/5/layout/IconCircleLabelList"/>
    <dgm:cxn modelId="{2B59037B-45E0-4973-A2CA-576DA5441297}" type="presParOf" srcId="{10A88FDD-C5AB-486E-83A9-97F85A5280F5}" destId="{F3434445-50DB-4C88-9728-EAA3A41FA7D0}" srcOrd="0" destOrd="0" presId="urn:microsoft.com/office/officeart/2018/5/layout/IconCircleLabelList"/>
    <dgm:cxn modelId="{7FCD0FDA-BF5E-4B2E-9661-466C1EAA5625}" type="presParOf" srcId="{10A88FDD-C5AB-486E-83A9-97F85A5280F5}" destId="{93C2ACEF-38DA-4591-A69B-044B5B452641}" srcOrd="1" destOrd="0" presId="urn:microsoft.com/office/officeart/2018/5/layout/IconCircleLabelList"/>
    <dgm:cxn modelId="{9EF2CA95-B851-418E-9471-0CC10646B41C}" type="presParOf" srcId="{10A88FDD-C5AB-486E-83A9-97F85A5280F5}" destId="{22BBA153-A00F-47CF-BDA6-5AAFD8054BB5}" srcOrd="2" destOrd="0" presId="urn:microsoft.com/office/officeart/2018/5/layout/IconCircleLabelList"/>
    <dgm:cxn modelId="{3D49BD42-5780-4D72-B5B8-E382B20C12BF}" type="presParOf" srcId="{10A88FDD-C5AB-486E-83A9-97F85A5280F5}" destId="{F91AE4D5-6444-424B-8182-4A5F96E1BBBD}" srcOrd="3" destOrd="0" presId="urn:microsoft.com/office/officeart/2018/5/layout/IconCircleLabelList"/>
    <dgm:cxn modelId="{72956063-AAC9-488F-ABED-A489B8D9F37A}" type="presParOf" srcId="{3F1604A2-FD5A-4899-823D-5E5500DF3805}" destId="{31031666-737E-4526-B53C-F818A7714AE5}" srcOrd="7" destOrd="0" presId="urn:microsoft.com/office/officeart/2018/5/layout/IconCircleLabelList"/>
    <dgm:cxn modelId="{36407495-C069-445C-8923-FB022421D4AD}" type="presParOf" srcId="{3F1604A2-FD5A-4899-823D-5E5500DF3805}" destId="{F0E2FC19-F64C-49C9-95A5-9793C88CC10F}" srcOrd="8" destOrd="0" presId="urn:microsoft.com/office/officeart/2018/5/layout/IconCircleLabelList"/>
    <dgm:cxn modelId="{2F8E3BFD-5B8A-42E6-9CB5-C75DBF1BE510}" type="presParOf" srcId="{F0E2FC19-F64C-49C9-95A5-9793C88CC10F}" destId="{9D44ED52-20F4-4D38-BCCE-FD2C0FC46B13}" srcOrd="0" destOrd="0" presId="urn:microsoft.com/office/officeart/2018/5/layout/IconCircleLabelList"/>
    <dgm:cxn modelId="{7313B7C9-4DEA-483B-96AF-30C4D1CBD1E9}" type="presParOf" srcId="{F0E2FC19-F64C-49C9-95A5-9793C88CC10F}" destId="{2F4FCCF0-6303-492D-B02A-39954D29C5A6}" srcOrd="1" destOrd="0" presId="urn:microsoft.com/office/officeart/2018/5/layout/IconCircleLabelList"/>
    <dgm:cxn modelId="{425CFAF0-89D2-4692-AA3F-711A4790255C}" type="presParOf" srcId="{F0E2FC19-F64C-49C9-95A5-9793C88CC10F}" destId="{8E12B1F8-4839-415E-9910-7A18292B0A8B}" srcOrd="2" destOrd="0" presId="urn:microsoft.com/office/officeart/2018/5/layout/IconCircleLabelList"/>
    <dgm:cxn modelId="{4EC367B0-0E74-4CD7-A65F-94F2C0189D9D}" type="presParOf" srcId="{F0E2FC19-F64C-49C9-95A5-9793C88CC10F}" destId="{878DA039-5352-448C-AF70-8969AB2D02EC}" srcOrd="3" destOrd="0" presId="urn:microsoft.com/office/officeart/2018/5/layout/IconCircleLabelList"/>
    <dgm:cxn modelId="{326C381C-82A7-411B-A976-BD66CC9F03E2}" type="presParOf" srcId="{3F1604A2-FD5A-4899-823D-5E5500DF3805}" destId="{D16171BA-90D3-4957-A610-6F23212D0FC6}" srcOrd="9" destOrd="0" presId="urn:microsoft.com/office/officeart/2018/5/layout/IconCircleLabelList"/>
    <dgm:cxn modelId="{32500327-5A83-4DD9-B85B-CEAF6813D811}" type="presParOf" srcId="{3F1604A2-FD5A-4899-823D-5E5500DF3805}" destId="{67115BAA-D4D6-4730-8424-C8B14B852021}" srcOrd="10" destOrd="0" presId="urn:microsoft.com/office/officeart/2018/5/layout/IconCircleLabelList"/>
    <dgm:cxn modelId="{4CA298D0-D42F-4AB1-871E-EA2AB53E59C1}" type="presParOf" srcId="{67115BAA-D4D6-4730-8424-C8B14B852021}" destId="{7A04EB2E-9B19-4B24-B2C5-421ACBCC9E5D}" srcOrd="0" destOrd="0" presId="urn:microsoft.com/office/officeart/2018/5/layout/IconCircleLabelList"/>
    <dgm:cxn modelId="{EB4E5253-1CB0-45FB-BA76-1BC48CCEA233}" type="presParOf" srcId="{67115BAA-D4D6-4730-8424-C8B14B852021}" destId="{F097C692-8C03-4AD1-9CC7-4C107E0C11C4}" srcOrd="1" destOrd="0" presId="urn:microsoft.com/office/officeart/2018/5/layout/IconCircleLabelList"/>
    <dgm:cxn modelId="{6C23314E-476F-4416-B07D-56E6947B259C}" type="presParOf" srcId="{67115BAA-D4D6-4730-8424-C8B14B852021}" destId="{C292A864-EC79-4D28-801A-B9A33B23AF1C}" srcOrd="2" destOrd="0" presId="urn:microsoft.com/office/officeart/2018/5/layout/IconCircleLabelList"/>
    <dgm:cxn modelId="{B5D14FD4-7C25-45B3-9696-CAACC29B7514}" type="presParOf" srcId="{67115BAA-D4D6-4730-8424-C8B14B852021}" destId="{7BA60E99-E7ED-4071-B51F-BECFF4B386E5}" srcOrd="3" destOrd="0" presId="urn:microsoft.com/office/officeart/2018/5/layout/IconCircleLabelList"/>
    <dgm:cxn modelId="{81B7AF45-2A36-4C42-B993-946E0607FACD}" type="presParOf" srcId="{3F1604A2-FD5A-4899-823D-5E5500DF3805}" destId="{30A5FA28-1A82-4FDF-96CD-64E811E3686F}" srcOrd="11" destOrd="0" presId="urn:microsoft.com/office/officeart/2018/5/layout/IconCircleLabelList"/>
    <dgm:cxn modelId="{9124A535-144B-4271-BF87-CF5203126054}" type="presParOf" srcId="{3F1604A2-FD5A-4899-823D-5E5500DF3805}" destId="{1900095F-00A1-4FB5-9628-1355143BAF58}" srcOrd="12" destOrd="0" presId="urn:microsoft.com/office/officeart/2018/5/layout/IconCircleLabelList"/>
    <dgm:cxn modelId="{32233214-7480-41EF-9BD3-E69686B3F239}" type="presParOf" srcId="{1900095F-00A1-4FB5-9628-1355143BAF58}" destId="{58AB5EB8-B370-4DE0-92BC-A42B165BB768}" srcOrd="0" destOrd="0" presId="urn:microsoft.com/office/officeart/2018/5/layout/IconCircleLabelList"/>
    <dgm:cxn modelId="{03A43ACB-A7EA-4A9E-AD0A-8F726EE567CB}" type="presParOf" srcId="{1900095F-00A1-4FB5-9628-1355143BAF58}" destId="{7EB12478-1B16-42E2-877A-903069032395}" srcOrd="1" destOrd="0" presId="urn:microsoft.com/office/officeart/2018/5/layout/IconCircleLabelList"/>
    <dgm:cxn modelId="{40834194-6922-4ECD-948F-05C38DBDB688}" type="presParOf" srcId="{1900095F-00A1-4FB5-9628-1355143BAF58}" destId="{7633DBA2-5C44-4403-B704-71B224816670}" srcOrd="2" destOrd="0" presId="urn:microsoft.com/office/officeart/2018/5/layout/IconCircleLabelList"/>
    <dgm:cxn modelId="{7C188C03-018B-40EF-8068-9D1F1B171C11}" type="presParOf" srcId="{1900095F-00A1-4FB5-9628-1355143BAF58}" destId="{36B02C79-E562-4A90-BB76-2069980E621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D72F31-64AA-42FD-9161-DBD63A36E36E}"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pt-BR"/>
        </a:p>
      </dgm:t>
    </dgm:pt>
    <dgm:pt modelId="{68053140-798B-4AAD-82B1-B628A13BB001}">
      <dgm:prSet phldrT="[Texto]" phldr="0" custT="1"/>
      <dgm:spPr/>
      <dgm:t>
        <a:bodyPr/>
        <a:lstStyle/>
        <a:p>
          <a:pPr rtl="0"/>
          <a:r>
            <a:rPr lang="pt-BR" sz="1200" b="1">
              <a:latin typeface="Calibri"/>
              <a:ea typeface="Calibri"/>
              <a:cs typeface="Calibri"/>
            </a:rPr>
            <a:t>Integração ao Saneamento Básico</a:t>
          </a:r>
          <a:endParaRPr lang="pt-BR" sz="1200">
            <a:latin typeface="Calibri"/>
            <a:ea typeface="Calibri"/>
            <a:cs typeface="Calibri"/>
          </a:endParaRPr>
        </a:p>
      </dgm:t>
    </dgm:pt>
    <dgm:pt modelId="{B8369874-9269-4ADB-9F10-8C42EDB3AAC8}" type="parTrans" cxnId="{D031EAD3-0C57-491C-BDFB-0378391AA62D}">
      <dgm:prSet/>
      <dgm:spPr/>
      <dgm:t>
        <a:bodyPr/>
        <a:lstStyle/>
        <a:p>
          <a:endParaRPr lang="pt-BR"/>
        </a:p>
      </dgm:t>
    </dgm:pt>
    <dgm:pt modelId="{833F924D-748F-4565-83F9-72FA92182C50}" type="sibTrans" cxnId="{D031EAD3-0C57-491C-BDFB-0378391AA62D}">
      <dgm:prSet/>
      <dgm:spPr/>
      <dgm:t>
        <a:bodyPr/>
        <a:lstStyle/>
        <a:p>
          <a:endParaRPr lang="pt-BR"/>
        </a:p>
      </dgm:t>
    </dgm:pt>
    <dgm:pt modelId="{14133873-7D93-48AA-B806-488A2D4B7CE7}">
      <dgm:prSet phldr="0" custT="1"/>
      <dgm:spPr/>
      <dgm:t>
        <a:bodyPr/>
        <a:lstStyle/>
        <a:p>
          <a:pPr algn="just" rtl="0"/>
          <a:r>
            <a:rPr lang="pt-BR" sz="1200" b="1">
              <a:latin typeface="Calibri"/>
              <a:ea typeface="Calibri"/>
              <a:cs typeface="Calibri"/>
            </a:rPr>
            <a:t>Valorização dos Territórios Populares</a:t>
          </a:r>
          <a:endParaRPr lang="pt-BR" sz="1200">
            <a:latin typeface="Calibri"/>
            <a:ea typeface="Calibri"/>
            <a:cs typeface="Calibri"/>
          </a:endParaRPr>
        </a:p>
      </dgm:t>
    </dgm:pt>
    <dgm:pt modelId="{73BBF353-1166-49DE-A8E4-783C6AD68493}" type="parTrans" cxnId="{C7F32847-29FE-4872-BAEA-99F935F349D6}">
      <dgm:prSet/>
      <dgm:spPr/>
    </dgm:pt>
    <dgm:pt modelId="{3F8A8FDA-18EA-433B-8925-9F16059C647A}" type="sibTrans" cxnId="{C7F32847-29FE-4872-BAEA-99F935F349D6}">
      <dgm:prSet/>
      <dgm:spPr/>
      <dgm:t>
        <a:bodyPr/>
        <a:lstStyle/>
        <a:p>
          <a:endParaRPr lang="pt-BR"/>
        </a:p>
      </dgm:t>
    </dgm:pt>
    <dgm:pt modelId="{8C438631-48DB-42EE-8E21-1DA98F2C0401}">
      <dgm:prSet phldr="0" custT="1"/>
      <dgm:spPr/>
      <dgm:t>
        <a:bodyPr/>
        <a:lstStyle/>
        <a:p>
          <a:pPr algn="just"/>
          <a:r>
            <a:rPr lang="pt-BR" sz="1200" b="1">
              <a:latin typeface="Calibri"/>
              <a:ea typeface="Calibri"/>
              <a:cs typeface="Calibri"/>
            </a:rPr>
            <a:t>Prestação Regionalizada</a:t>
          </a:r>
          <a:endParaRPr lang="pt-BR" sz="1200">
            <a:latin typeface="Calibri"/>
            <a:ea typeface="Calibri"/>
            <a:cs typeface="Calibri"/>
          </a:endParaRPr>
        </a:p>
      </dgm:t>
    </dgm:pt>
    <dgm:pt modelId="{BC5CCCDE-A9C6-47AD-AA5D-57B4F55B48A5}" type="parTrans" cxnId="{0B3BB3C7-430D-4CD8-8393-95DD73677DB3}">
      <dgm:prSet/>
      <dgm:spPr/>
    </dgm:pt>
    <dgm:pt modelId="{7E577176-C4B8-4869-BE6E-D016F532C66E}" type="sibTrans" cxnId="{0B3BB3C7-430D-4CD8-8393-95DD73677DB3}">
      <dgm:prSet/>
      <dgm:spPr/>
      <dgm:t>
        <a:bodyPr/>
        <a:lstStyle/>
        <a:p>
          <a:endParaRPr lang="pt-BR"/>
        </a:p>
      </dgm:t>
    </dgm:pt>
    <dgm:pt modelId="{6CBDD963-5531-4F8D-A558-FC6098A5F47A}">
      <dgm:prSet phldr="0" custT="1"/>
      <dgm:spPr/>
      <dgm:t>
        <a:bodyPr/>
        <a:lstStyle/>
        <a:p>
          <a:pPr algn="just"/>
          <a:r>
            <a:rPr lang="pt-BR" sz="1200" b="1">
              <a:latin typeface="Calibri"/>
              <a:ea typeface="Calibri"/>
              <a:cs typeface="Calibri"/>
            </a:rPr>
            <a:t>Promoção de Infraestruturas Verde e Azul </a:t>
          </a:r>
          <a:endParaRPr lang="pt-BR" sz="1200">
            <a:latin typeface="Calibri"/>
            <a:ea typeface="Calibri"/>
            <a:cs typeface="Calibri"/>
          </a:endParaRPr>
        </a:p>
      </dgm:t>
    </dgm:pt>
    <dgm:pt modelId="{0B86BBBD-90AE-4289-97D7-44CF129E55EC}" type="parTrans" cxnId="{03144BA5-BC8F-47C7-BF67-8F61D115D689}">
      <dgm:prSet/>
      <dgm:spPr/>
    </dgm:pt>
    <dgm:pt modelId="{BFB74257-415D-43AA-8A02-81889E76E68F}" type="sibTrans" cxnId="{03144BA5-BC8F-47C7-BF67-8F61D115D689}">
      <dgm:prSet/>
      <dgm:spPr/>
      <dgm:t>
        <a:bodyPr/>
        <a:lstStyle/>
        <a:p>
          <a:endParaRPr lang="pt-BR"/>
        </a:p>
      </dgm:t>
    </dgm:pt>
    <dgm:pt modelId="{81F28A9D-BC67-4793-AB28-834D08FF5D28}">
      <dgm:prSet phldr="0" custT="1"/>
      <dgm:spPr/>
      <dgm:t>
        <a:bodyPr/>
        <a:lstStyle/>
        <a:p>
          <a:pPr algn="just"/>
          <a:r>
            <a:rPr lang="pt-BR" sz="1200" b="1">
              <a:latin typeface="Calibri"/>
              <a:ea typeface="Calibri"/>
              <a:cs typeface="Calibri"/>
            </a:rPr>
            <a:t>Dimensionamento técnico adequado</a:t>
          </a:r>
          <a:endParaRPr lang="pt-BR" sz="1200"/>
        </a:p>
      </dgm:t>
    </dgm:pt>
    <dgm:pt modelId="{A4179BE4-8E18-47B7-9A75-020D88A7E9D8}" type="parTrans" cxnId="{AA20C761-F8F2-483A-A2DC-0D50BCB931A5}">
      <dgm:prSet/>
      <dgm:spPr/>
    </dgm:pt>
    <dgm:pt modelId="{A6703EC2-E693-45A1-8F30-9C20DE8F253C}" type="sibTrans" cxnId="{AA20C761-F8F2-483A-A2DC-0D50BCB931A5}">
      <dgm:prSet/>
      <dgm:spPr/>
      <dgm:t>
        <a:bodyPr/>
        <a:lstStyle/>
        <a:p>
          <a:endParaRPr lang="pt-BR"/>
        </a:p>
      </dgm:t>
    </dgm:pt>
    <dgm:pt modelId="{79DFB942-9870-4C21-A465-BBEFCF2627A1}" type="pres">
      <dgm:prSet presAssocID="{53D72F31-64AA-42FD-9161-DBD63A36E36E}" presName="Name0" presStyleCnt="0">
        <dgm:presLayoutVars>
          <dgm:dir/>
          <dgm:resizeHandles val="exact"/>
        </dgm:presLayoutVars>
      </dgm:prSet>
      <dgm:spPr/>
    </dgm:pt>
    <dgm:pt modelId="{E1BF8B81-7A7C-480D-A2FB-3B1F8117EC34}" type="pres">
      <dgm:prSet presAssocID="{68053140-798B-4AAD-82B1-B628A13BB001}" presName="node" presStyleLbl="node1" presStyleIdx="0" presStyleCnt="5">
        <dgm:presLayoutVars>
          <dgm:bulletEnabled val="1"/>
        </dgm:presLayoutVars>
      </dgm:prSet>
      <dgm:spPr/>
    </dgm:pt>
    <dgm:pt modelId="{55DE960A-BE69-4711-895F-A2A2696F3E5D}" type="pres">
      <dgm:prSet presAssocID="{833F924D-748F-4565-83F9-72FA92182C50}" presName="sibTrans" presStyleLbl="sibTrans2D1" presStyleIdx="0" presStyleCnt="5"/>
      <dgm:spPr/>
    </dgm:pt>
    <dgm:pt modelId="{3014873D-8E6F-4DBF-8739-00B9E7F8F0FE}" type="pres">
      <dgm:prSet presAssocID="{833F924D-748F-4565-83F9-72FA92182C50}" presName="connectorText" presStyleLbl="sibTrans2D1" presStyleIdx="0" presStyleCnt="5"/>
      <dgm:spPr/>
    </dgm:pt>
    <dgm:pt modelId="{CA424661-72C8-4E4A-BFB7-3ABF70C94E10}" type="pres">
      <dgm:prSet presAssocID="{14133873-7D93-48AA-B806-488A2D4B7CE7}" presName="node" presStyleLbl="node1" presStyleIdx="1" presStyleCnt="5">
        <dgm:presLayoutVars>
          <dgm:bulletEnabled val="1"/>
        </dgm:presLayoutVars>
      </dgm:prSet>
      <dgm:spPr/>
    </dgm:pt>
    <dgm:pt modelId="{819BD0C6-6B35-4989-B7B8-66BD2CE5CC45}" type="pres">
      <dgm:prSet presAssocID="{3F8A8FDA-18EA-433B-8925-9F16059C647A}" presName="sibTrans" presStyleLbl="sibTrans2D1" presStyleIdx="1" presStyleCnt="5"/>
      <dgm:spPr/>
    </dgm:pt>
    <dgm:pt modelId="{8B569791-D6E2-479A-8ADF-59998A7FB589}" type="pres">
      <dgm:prSet presAssocID="{3F8A8FDA-18EA-433B-8925-9F16059C647A}" presName="connectorText" presStyleLbl="sibTrans2D1" presStyleIdx="1" presStyleCnt="5"/>
      <dgm:spPr/>
    </dgm:pt>
    <dgm:pt modelId="{AA94B03F-8C58-4BD5-9654-061C8EDF232D}" type="pres">
      <dgm:prSet presAssocID="{8C438631-48DB-42EE-8E21-1DA98F2C0401}" presName="node" presStyleLbl="node1" presStyleIdx="2" presStyleCnt="5">
        <dgm:presLayoutVars>
          <dgm:bulletEnabled val="1"/>
        </dgm:presLayoutVars>
      </dgm:prSet>
      <dgm:spPr/>
    </dgm:pt>
    <dgm:pt modelId="{AFC35CEB-DE75-45DB-9F71-2B79154D60E3}" type="pres">
      <dgm:prSet presAssocID="{7E577176-C4B8-4869-BE6E-D016F532C66E}" presName="sibTrans" presStyleLbl="sibTrans2D1" presStyleIdx="2" presStyleCnt="5"/>
      <dgm:spPr/>
    </dgm:pt>
    <dgm:pt modelId="{DF54D8CF-0095-4437-A20D-F20AE9C66908}" type="pres">
      <dgm:prSet presAssocID="{7E577176-C4B8-4869-BE6E-D016F532C66E}" presName="connectorText" presStyleLbl="sibTrans2D1" presStyleIdx="2" presStyleCnt="5"/>
      <dgm:spPr/>
    </dgm:pt>
    <dgm:pt modelId="{9FA9B45D-E5D9-4DCE-8DD0-3B14CCB8F713}" type="pres">
      <dgm:prSet presAssocID="{6CBDD963-5531-4F8D-A558-FC6098A5F47A}" presName="node" presStyleLbl="node1" presStyleIdx="3" presStyleCnt="5">
        <dgm:presLayoutVars>
          <dgm:bulletEnabled val="1"/>
        </dgm:presLayoutVars>
      </dgm:prSet>
      <dgm:spPr/>
    </dgm:pt>
    <dgm:pt modelId="{7998E8A4-3E79-4F2B-9182-514CEF102FAE}" type="pres">
      <dgm:prSet presAssocID="{BFB74257-415D-43AA-8A02-81889E76E68F}" presName="sibTrans" presStyleLbl="sibTrans2D1" presStyleIdx="3" presStyleCnt="5"/>
      <dgm:spPr/>
    </dgm:pt>
    <dgm:pt modelId="{DAD3FAB2-8236-43BC-9769-04539AEE2474}" type="pres">
      <dgm:prSet presAssocID="{BFB74257-415D-43AA-8A02-81889E76E68F}" presName="connectorText" presStyleLbl="sibTrans2D1" presStyleIdx="3" presStyleCnt="5"/>
      <dgm:spPr/>
    </dgm:pt>
    <dgm:pt modelId="{1786254D-D523-40F2-A3DE-0631DCBC0312}" type="pres">
      <dgm:prSet presAssocID="{81F28A9D-BC67-4793-AB28-834D08FF5D28}" presName="node" presStyleLbl="node1" presStyleIdx="4" presStyleCnt="5">
        <dgm:presLayoutVars>
          <dgm:bulletEnabled val="1"/>
        </dgm:presLayoutVars>
      </dgm:prSet>
      <dgm:spPr/>
    </dgm:pt>
    <dgm:pt modelId="{2ADC0613-8740-45FF-83AA-3FEDCF04DE36}" type="pres">
      <dgm:prSet presAssocID="{A6703EC2-E693-45A1-8F30-9C20DE8F253C}" presName="sibTrans" presStyleLbl="sibTrans2D1" presStyleIdx="4" presStyleCnt="5"/>
      <dgm:spPr/>
    </dgm:pt>
    <dgm:pt modelId="{F898714E-A211-40D4-8C77-1D717BAFA918}" type="pres">
      <dgm:prSet presAssocID="{A6703EC2-E693-45A1-8F30-9C20DE8F253C}" presName="connectorText" presStyleLbl="sibTrans2D1" presStyleIdx="4" presStyleCnt="5"/>
      <dgm:spPr/>
    </dgm:pt>
  </dgm:ptLst>
  <dgm:cxnLst>
    <dgm:cxn modelId="{798E9B02-9007-4902-9BC3-F5386415E349}" type="presOf" srcId="{7E577176-C4B8-4869-BE6E-D016F532C66E}" destId="{DF54D8CF-0095-4437-A20D-F20AE9C66908}" srcOrd="1" destOrd="0" presId="urn:microsoft.com/office/officeart/2005/8/layout/cycle7"/>
    <dgm:cxn modelId="{D4DD652F-D4A4-472B-A4BB-8F5B89789ADC}" type="presOf" srcId="{81F28A9D-BC67-4793-AB28-834D08FF5D28}" destId="{1786254D-D523-40F2-A3DE-0631DCBC0312}" srcOrd="0" destOrd="0" presId="urn:microsoft.com/office/officeart/2005/8/layout/cycle7"/>
    <dgm:cxn modelId="{D6D91732-5EA1-414C-A4D8-F4F4FF637488}" type="presOf" srcId="{6CBDD963-5531-4F8D-A558-FC6098A5F47A}" destId="{9FA9B45D-E5D9-4DCE-8DD0-3B14CCB8F713}" srcOrd="0" destOrd="0" presId="urn:microsoft.com/office/officeart/2005/8/layout/cycle7"/>
    <dgm:cxn modelId="{D8ED0538-6AD4-4D8B-9EC0-0636495BF9E2}" type="presOf" srcId="{833F924D-748F-4565-83F9-72FA92182C50}" destId="{55DE960A-BE69-4711-895F-A2A2696F3E5D}" srcOrd="0" destOrd="0" presId="urn:microsoft.com/office/officeart/2005/8/layout/cycle7"/>
    <dgm:cxn modelId="{75A0B540-119D-47EB-AECA-4F9BA30E80E7}" type="presOf" srcId="{7E577176-C4B8-4869-BE6E-D016F532C66E}" destId="{AFC35CEB-DE75-45DB-9F71-2B79154D60E3}" srcOrd="0" destOrd="0" presId="urn:microsoft.com/office/officeart/2005/8/layout/cycle7"/>
    <dgm:cxn modelId="{AA20C761-F8F2-483A-A2DC-0D50BCB931A5}" srcId="{53D72F31-64AA-42FD-9161-DBD63A36E36E}" destId="{81F28A9D-BC67-4793-AB28-834D08FF5D28}" srcOrd="4" destOrd="0" parTransId="{A4179BE4-8E18-47B7-9A75-020D88A7E9D8}" sibTransId="{A6703EC2-E693-45A1-8F30-9C20DE8F253C}"/>
    <dgm:cxn modelId="{C7F32847-29FE-4872-BAEA-99F935F349D6}" srcId="{53D72F31-64AA-42FD-9161-DBD63A36E36E}" destId="{14133873-7D93-48AA-B806-488A2D4B7CE7}" srcOrd="1" destOrd="0" parTransId="{73BBF353-1166-49DE-A8E4-783C6AD68493}" sibTransId="{3F8A8FDA-18EA-433B-8925-9F16059C647A}"/>
    <dgm:cxn modelId="{E5426C48-4A07-45B1-AB2A-DF1723C6BC18}" type="presOf" srcId="{8C438631-48DB-42EE-8E21-1DA98F2C0401}" destId="{AA94B03F-8C58-4BD5-9654-061C8EDF232D}" srcOrd="0" destOrd="0" presId="urn:microsoft.com/office/officeart/2005/8/layout/cycle7"/>
    <dgm:cxn modelId="{23828D49-014C-4CB5-8D95-BA30CDE05826}" type="presOf" srcId="{833F924D-748F-4565-83F9-72FA92182C50}" destId="{3014873D-8E6F-4DBF-8739-00B9E7F8F0FE}" srcOrd="1" destOrd="0" presId="urn:microsoft.com/office/officeart/2005/8/layout/cycle7"/>
    <dgm:cxn modelId="{B5767753-809B-45E3-B6E8-2FBC7AF43506}" type="presOf" srcId="{53D72F31-64AA-42FD-9161-DBD63A36E36E}" destId="{79DFB942-9870-4C21-A465-BBEFCF2627A1}" srcOrd="0" destOrd="0" presId="urn:microsoft.com/office/officeart/2005/8/layout/cycle7"/>
    <dgm:cxn modelId="{99136598-3D3C-4015-8BBE-6CA37E879C06}" type="presOf" srcId="{A6703EC2-E693-45A1-8F30-9C20DE8F253C}" destId="{2ADC0613-8740-45FF-83AA-3FEDCF04DE36}" srcOrd="0" destOrd="0" presId="urn:microsoft.com/office/officeart/2005/8/layout/cycle7"/>
    <dgm:cxn modelId="{30785F9B-388E-46E5-83EB-26059A5FC332}" type="presOf" srcId="{BFB74257-415D-43AA-8A02-81889E76E68F}" destId="{7998E8A4-3E79-4F2B-9182-514CEF102FAE}" srcOrd="0" destOrd="0" presId="urn:microsoft.com/office/officeart/2005/8/layout/cycle7"/>
    <dgm:cxn modelId="{03144BA5-BC8F-47C7-BF67-8F61D115D689}" srcId="{53D72F31-64AA-42FD-9161-DBD63A36E36E}" destId="{6CBDD963-5531-4F8D-A558-FC6098A5F47A}" srcOrd="3" destOrd="0" parTransId="{0B86BBBD-90AE-4289-97D7-44CF129E55EC}" sibTransId="{BFB74257-415D-43AA-8A02-81889E76E68F}"/>
    <dgm:cxn modelId="{D99728B9-D688-4578-B535-BA143D2C40A8}" type="presOf" srcId="{BFB74257-415D-43AA-8A02-81889E76E68F}" destId="{DAD3FAB2-8236-43BC-9769-04539AEE2474}" srcOrd="1" destOrd="0" presId="urn:microsoft.com/office/officeart/2005/8/layout/cycle7"/>
    <dgm:cxn modelId="{0B3BB3C7-430D-4CD8-8393-95DD73677DB3}" srcId="{53D72F31-64AA-42FD-9161-DBD63A36E36E}" destId="{8C438631-48DB-42EE-8E21-1DA98F2C0401}" srcOrd="2" destOrd="0" parTransId="{BC5CCCDE-A9C6-47AD-AA5D-57B4F55B48A5}" sibTransId="{7E577176-C4B8-4869-BE6E-D016F532C66E}"/>
    <dgm:cxn modelId="{D031EAD3-0C57-491C-BDFB-0378391AA62D}" srcId="{53D72F31-64AA-42FD-9161-DBD63A36E36E}" destId="{68053140-798B-4AAD-82B1-B628A13BB001}" srcOrd="0" destOrd="0" parTransId="{B8369874-9269-4ADB-9F10-8C42EDB3AAC8}" sibTransId="{833F924D-748F-4565-83F9-72FA92182C50}"/>
    <dgm:cxn modelId="{85A92BD9-B8A6-4548-9439-075A113782A0}" type="presOf" srcId="{68053140-798B-4AAD-82B1-B628A13BB001}" destId="{E1BF8B81-7A7C-480D-A2FB-3B1F8117EC34}" srcOrd="0" destOrd="0" presId="urn:microsoft.com/office/officeart/2005/8/layout/cycle7"/>
    <dgm:cxn modelId="{B78BD9DC-73C9-42F2-9558-84EF00E9F222}" type="presOf" srcId="{A6703EC2-E693-45A1-8F30-9C20DE8F253C}" destId="{F898714E-A211-40D4-8C77-1D717BAFA918}" srcOrd="1" destOrd="0" presId="urn:microsoft.com/office/officeart/2005/8/layout/cycle7"/>
    <dgm:cxn modelId="{524D1DEB-22A7-4ABE-BDFC-198CB291E071}" type="presOf" srcId="{3F8A8FDA-18EA-433B-8925-9F16059C647A}" destId="{8B569791-D6E2-479A-8ADF-59998A7FB589}" srcOrd="1" destOrd="0" presId="urn:microsoft.com/office/officeart/2005/8/layout/cycle7"/>
    <dgm:cxn modelId="{A5CFDEEC-8E11-47B4-B358-CE47570ACBA9}" type="presOf" srcId="{3F8A8FDA-18EA-433B-8925-9F16059C647A}" destId="{819BD0C6-6B35-4989-B7B8-66BD2CE5CC45}" srcOrd="0" destOrd="0" presId="urn:microsoft.com/office/officeart/2005/8/layout/cycle7"/>
    <dgm:cxn modelId="{F43FE9EC-6ADF-426E-A113-708B81704FD7}" type="presOf" srcId="{14133873-7D93-48AA-B806-488A2D4B7CE7}" destId="{CA424661-72C8-4E4A-BFB7-3ABF70C94E10}" srcOrd="0" destOrd="0" presId="urn:microsoft.com/office/officeart/2005/8/layout/cycle7"/>
    <dgm:cxn modelId="{3520616F-CB94-448E-9184-008CC3D47A68}" type="presParOf" srcId="{79DFB942-9870-4C21-A465-BBEFCF2627A1}" destId="{E1BF8B81-7A7C-480D-A2FB-3B1F8117EC34}" srcOrd="0" destOrd="0" presId="urn:microsoft.com/office/officeart/2005/8/layout/cycle7"/>
    <dgm:cxn modelId="{7403F410-9431-43A0-88EE-771267DC027F}" type="presParOf" srcId="{79DFB942-9870-4C21-A465-BBEFCF2627A1}" destId="{55DE960A-BE69-4711-895F-A2A2696F3E5D}" srcOrd="1" destOrd="0" presId="urn:microsoft.com/office/officeart/2005/8/layout/cycle7"/>
    <dgm:cxn modelId="{D2331DF2-3459-4442-B04D-D564D1FB132F}" type="presParOf" srcId="{55DE960A-BE69-4711-895F-A2A2696F3E5D}" destId="{3014873D-8E6F-4DBF-8739-00B9E7F8F0FE}" srcOrd="0" destOrd="0" presId="urn:microsoft.com/office/officeart/2005/8/layout/cycle7"/>
    <dgm:cxn modelId="{97578424-34C2-4371-8EBF-917643E38EFC}" type="presParOf" srcId="{79DFB942-9870-4C21-A465-BBEFCF2627A1}" destId="{CA424661-72C8-4E4A-BFB7-3ABF70C94E10}" srcOrd="2" destOrd="0" presId="urn:microsoft.com/office/officeart/2005/8/layout/cycle7"/>
    <dgm:cxn modelId="{888F483D-2136-4203-8CA4-41823C948BB7}" type="presParOf" srcId="{79DFB942-9870-4C21-A465-BBEFCF2627A1}" destId="{819BD0C6-6B35-4989-B7B8-66BD2CE5CC45}" srcOrd="3" destOrd="0" presId="urn:microsoft.com/office/officeart/2005/8/layout/cycle7"/>
    <dgm:cxn modelId="{49F5B742-6C9F-4F5C-B725-8B254E0F2893}" type="presParOf" srcId="{819BD0C6-6B35-4989-B7B8-66BD2CE5CC45}" destId="{8B569791-D6E2-479A-8ADF-59998A7FB589}" srcOrd="0" destOrd="0" presId="urn:microsoft.com/office/officeart/2005/8/layout/cycle7"/>
    <dgm:cxn modelId="{80B91D44-C435-47F5-A276-3EE71C3BBB58}" type="presParOf" srcId="{79DFB942-9870-4C21-A465-BBEFCF2627A1}" destId="{AA94B03F-8C58-4BD5-9654-061C8EDF232D}" srcOrd="4" destOrd="0" presId="urn:microsoft.com/office/officeart/2005/8/layout/cycle7"/>
    <dgm:cxn modelId="{BE7A9007-E508-46E9-87C2-C5049521F1C1}" type="presParOf" srcId="{79DFB942-9870-4C21-A465-BBEFCF2627A1}" destId="{AFC35CEB-DE75-45DB-9F71-2B79154D60E3}" srcOrd="5" destOrd="0" presId="urn:microsoft.com/office/officeart/2005/8/layout/cycle7"/>
    <dgm:cxn modelId="{7EED13D1-5E06-4961-9825-4A08C593B135}" type="presParOf" srcId="{AFC35CEB-DE75-45DB-9F71-2B79154D60E3}" destId="{DF54D8CF-0095-4437-A20D-F20AE9C66908}" srcOrd="0" destOrd="0" presId="urn:microsoft.com/office/officeart/2005/8/layout/cycle7"/>
    <dgm:cxn modelId="{E48995C9-7586-496B-BCA0-83C6F8D610E0}" type="presParOf" srcId="{79DFB942-9870-4C21-A465-BBEFCF2627A1}" destId="{9FA9B45D-E5D9-4DCE-8DD0-3B14CCB8F713}" srcOrd="6" destOrd="0" presId="urn:microsoft.com/office/officeart/2005/8/layout/cycle7"/>
    <dgm:cxn modelId="{EA72FB9C-D251-4E5F-858E-6216CD2D5262}" type="presParOf" srcId="{79DFB942-9870-4C21-A465-BBEFCF2627A1}" destId="{7998E8A4-3E79-4F2B-9182-514CEF102FAE}" srcOrd="7" destOrd="0" presId="urn:microsoft.com/office/officeart/2005/8/layout/cycle7"/>
    <dgm:cxn modelId="{0FEB986A-12DF-4DCD-97D5-E59E11B71BBA}" type="presParOf" srcId="{7998E8A4-3E79-4F2B-9182-514CEF102FAE}" destId="{DAD3FAB2-8236-43BC-9769-04539AEE2474}" srcOrd="0" destOrd="0" presId="urn:microsoft.com/office/officeart/2005/8/layout/cycle7"/>
    <dgm:cxn modelId="{CDDFFA9A-F0A7-4CAB-8400-4F83B005C5C3}" type="presParOf" srcId="{79DFB942-9870-4C21-A465-BBEFCF2627A1}" destId="{1786254D-D523-40F2-A3DE-0631DCBC0312}" srcOrd="8" destOrd="0" presId="urn:microsoft.com/office/officeart/2005/8/layout/cycle7"/>
    <dgm:cxn modelId="{196FFAEC-553C-42E0-84BC-E030E959A3F2}" type="presParOf" srcId="{79DFB942-9870-4C21-A465-BBEFCF2627A1}" destId="{2ADC0613-8740-45FF-83AA-3FEDCF04DE36}" srcOrd="9" destOrd="0" presId="urn:microsoft.com/office/officeart/2005/8/layout/cycle7"/>
    <dgm:cxn modelId="{9A6DE784-8D87-49EF-907C-C04819AEB1E7}" type="presParOf" srcId="{2ADC0613-8740-45FF-83AA-3FEDCF04DE36}" destId="{F898714E-A211-40D4-8C77-1D717BAFA91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FD71CC-2B23-4D84-B4E8-2225F47702FC}" type="doc">
      <dgm:prSet loTypeId="urn:microsoft.com/office/officeart/2017/3/layout/HorizontalPathTimeline" loCatId="timeline" qsTypeId="urn:microsoft.com/office/officeart/2005/8/quickstyle/simple1" qsCatId="simple" csTypeId="urn:microsoft.com/office/officeart/2005/8/colors/accent6_2" csCatId="accent6" phldr="1"/>
      <dgm:spPr/>
      <dgm:t>
        <a:bodyPr/>
        <a:lstStyle/>
        <a:p>
          <a:endParaRPr lang="pt-BR"/>
        </a:p>
      </dgm:t>
    </dgm:pt>
    <dgm:pt modelId="{DD755073-57C0-4FBB-AFCE-76247A78768A}">
      <dgm:prSet phldrT="[Texto]" phldr="0" custT="1"/>
      <dgm:spPr/>
      <dgm:t>
        <a:bodyPr/>
        <a:lstStyle/>
        <a:p>
          <a:pPr>
            <a:defRPr b="1"/>
          </a:pPr>
          <a:r>
            <a:rPr lang="pt-BR" sz="1400" b="0">
              <a:latin typeface="Calibri"/>
              <a:ea typeface="+mn-ea"/>
              <a:cs typeface="Arial"/>
            </a:rPr>
            <a:t>20 de maio</a:t>
          </a:r>
        </a:p>
      </dgm:t>
    </dgm:pt>
    <dgm:pt modelId="{A112D3FD-E15D-4B3B-8895-90239DD962C9}" type="parTrans" cxnId="{224D1587-34D5-4594-9396-7AEDAD0E9D2F}">
      <dgm:prSet/>
      <dgm:spPr/>
      <dgm:t>
        <a:bodyPr/>
        <a:lstStyle/>
        <a:p>
          <a:endParaRPr lang="pt-BR"/>
        </a:p>
      </dgm:t>
    </dgm:pt>
    <dgm:pt modelId="{B77BF74B-ECAD-4691-98D5-FBAED7EE9A8E}" type="sibTrans" cxnId="{224D1587-34D5-4594-9396-7AEDAD0E9D2F}">
      <dgm:prSet/>
      <dgm:spPr/>
      <dgm:t>
        <a:bodyPr/>
        <a:lstStyle/>
        <a:p>
          <a:endParaRPr lang="pt-BR"/>
        </a:p>
      </dgm:t>
    </dgm:pt>
    <dgm:pt modelId="{393E94F0-F38C-4F6D-B015-E467206E2F99}">
      <dgm:prSet phldrT="[Texto]" phldr="0"/>
      <dgm:spPr/>
      <dgm:t>
        <a:bodyPr/>
        <a:lstStyle/>
        <a:p>
          <a:r>
            <a:rPr lang="pt-BR" sz="1100">
              <a:latin typeface="Calibri"/>
              <a:ea typeface="+mn-ea"/>
              <a:cs typeface="+mn-cs"/>
            </a:rPr>
            <a:t>A ANA publica anualmente instruções e lista de documentos para comprovação da adesão às </a:t>
          </a:r>
          <a:r>
            <a:rPr lang="pt-BR" sz="1100" err="1">
              <a:latin typeface="Calibri"/>
              <a:ea typeface="+mn-ea"/>
              <a:cs typeface="+mn-cs"/>
            </a:rPr>
            <a:t>NRs</a:t>
          </a:r>
          <a:endParaRPr lang="pt-BR" sz="1100">
            <a:latin typeface="Calibri"/>
            <a:ea typeface="+mn-ea"/>
            <a:cs typeface="+mn-cs"/>
          </a:endParaRPr>
        </a:p>
      </dgm:t>
    </dgm:pt>
    <dgm:pt modelId="{4D8867EB-9EF0-4886-9FA7-7973907A9370}" type="parTrans" cxnId="{318AFC1C-A599-4543-AB53-4FE8B1499F38}">
      <dgm:prSet/>
      <dgm:spPr/>
      <dgm:t>
        <a:bodyPr/>
        <a:lstStyle/>
        <a:p>
          <a:endParaRPr lang="pt-BR"/>
        </a:p>
      </dgm:t>
    </dgm:pt>
    <dgm:pt modelId="{B079B264-CB2F-44EA-A165-9BDA5D407489}" type="sibTrans" cxnId="{318AFC1C-A599-4543-AB53-4FE8B1499F38}">
      <dgm:prSet/>
      <dgm:spPr/>
      <dgm:t>
        <a:bodyPr/>
        <a:lstStyle/>
        <a:p>
          <a:endParaRPr lang="pt-BR"/>
        </a:p>
      </dgm:t>
    </dgm:pt>
    <dgm:pt modelId="{D9E40EAA-7F5D-450A-9231-DEBB8940CF0C}">
      <dgm:prSet phldrT="[Texto]" phldr="0"/>
      <dgm:spPr/>
      <dgm:t>
        <a:bodyPr/>
        <a:lstStyle/>
        <a:p>
          <a:pPr>
            <a:defRPr b="1"/>
          </a:pPr>
          <a:r>
            <a:rPr lang="pt-BR" sz="1500" b="0">
              <a:latin typeface="Calibri"/>
              <a:ea typeface="+mn-ea"/>
              <a:cs typeface="+mn-cs"/>
            </a:rPr>
            <a:t>20 de agosto</a:t>
          </a:r>
        </a:p>
      </dgm:t>
    </dgm:pt>
    <dgm:pt modelId="{F5DEAFF3-CC26-4821-9E74-EF9CADA5C115}" type="parTrans" cxnId="{C5AD4298-BC22-47F5-ABA3-13728ADFAED1}">
      <dgm:prSet/>
      <dgm:spPr/>
      <dgm:t>
        <a:bodyPr/>
        <a:lstStyle/>
        <a:p>
          <a:endParaRPr lang="pt-BR"/>
        </a:p>
      </dgm:t>
    </dgm:pt>
    <dgm:pt modelId="{80C097DE-6DAB-4164-87E5-2321CCC8CF14}" type="sibTrans" cxnId="{C5AD4298-BC22-47F5-ABA3-13728ADFAED1}">
      <dgm:prSet/>
      <dgm:spPr/>
      <dgm:t>
        <a:bodyPr/>
        <a:lstStyle/>
        <a:p>
          <a:endParaRPr lang="pt-BR"/>
        </a:p>
      </dgm:t>
    </dgm:pt>
    <dgm:pt modelId="{6FBACA26-4405-4EC1-B3B0-22C71A449A02}">
      <dgm:prSet phldrT="[Texto]" phldr="0"/>
      <dgm:spPr/>
      <dgm:t>
        <a:bodyPr/>
        <a:lstStyle/>
        <a:p>
          <a:r>
            <a:rPr lang="pt-BR" sz="1100" err="1">
              <a:latin typeface="Calibri"/>
              <a:ea typeface="+mn-ea"/>
              <a:cs typeface="+mn-cs"/>
            </a:rPr>
            <a:t>ERIs</a:t>
          </a:r>
          <a:r>
            <a:rPr lang="pt-BR" sz="1100">
              <a:latin typeface="Calibri"/>
              <a:ea typeface="+mn-ea"/>
              <a:cs typeface="+mn-cs"/>
            </a:rPr>
            <a:t> enviam anualmente informações e documentos comprobatórios à ANA.</a:t>
          </a:r>
        </a:p>
      </dgm:t>
    </dgm:pt>
    <dgm:pt modelId="{DB1F37D3-1BCC-4417-A854-74C79C05A95E}" type="parTrans" cxnId="{7DCEFEAD-C583-452C-A9A0-5E7FADCB9BF8}">
      <dgm:prSet/>
      <dgm:spPr/>
      <dgm:t>
        <a:bodyPr/>
        <a:lstStyle/>
        <a:p>
          <a:endParaRPr lang="pt-BR"/>
        </a:p>
      </dgm:t>
    </dgm:pt>
    <dgm:pt modelId="{38585298-FA82-4F5C-B4EA-3A59997621B5}" type="sibTrans" cxnId="{7DCEFEAD-C583-452C-A9A0-5E7FADCB9BF8}">
      <dgm:prSet/>
      <dgm:spPr/>
      <dgm:t>
        <a:bodyPr/>
        <a:lstStyle/>
        <a:p>
          <a:endParaRPr lang="pt-BR"/>
        </a:p>
      </dgm:t>
    </dgm:pt>
    <dgm:pt modelId="{7E38066C-2C8B-4358-B48C-B22502246D3A}">
      <dgm:prSet phldrT="[Texto]" phldr="0"/>
      <dgm:spPr/>
      <dgm:t>
        <a:bodyPr/>
        <a:lstStyle/>
        <a:p>
          <a:pPr>
            <a:defRPr b="1"/>
          </a:pPr>
          <a:r>
            <a:rPr lang="pt-BR" sz="1500" b="0">
              <a:latin typeface="Calibri"/>
              <a:ea typeface="+mn-ea"/>
              <a:cs typeface="+mn-cs"/>
            </a:rPr>
            <a:t>20 de outubro</a:t>
          </a:r>
        </a:p>
      </dgm:t>
    </dgm:pt>
    <dgm:pt modelId="{6082B7B9-5C84-4BDD-A8CA-3F7901EF4E23}" type="parTrans" cxnId="{5CEE7A71-8AA9-4404-B1EA-BCC2A8CA7D01}">
      <dgm:prSet/>
      <dgm:spPr/>
      <dgm:t>
        <a:bodyPr/>
        <a:lstStyle/>
        <a:p>
          <a:endParaRPr lang="pt-BR"/>
        </a:p>
      </dgm:t>
    </dgm:pt>
    <dgm:pt modelId="{5BC6CD73-D489-45B5-A975-D38A182D7649}" type="sibTrans" cxnId="{5CEE7A71-8AA9-4404-B1EA-BCC2A8CA7D01}">
      <dgm:prSet/>
      <dgm:spPr/>
      <dgm:t>
        <a:bodyPr/>
        <a:lstStyle/>
        <a:p>
          <a:endParaRPr lang="pt-BR"/>
        </a:p>
      </dgm:t>
    </dgm:pt>
    <dgm:pt modelId="{B70E1432-10DA-4F62-A4F3-04627730AF14}">
      <dgm:prSet phldrT="[Texto]" phldr="0"/>
      <dgm:spPr/>
      <dgm:t>
        <a:bodyPr/>
        <a:lstStyle/>
        <a:p>
          <a:pPr>
            <a:defRPr b="1"/>
          </a:pPr>
          <a:r>
            <a:rPr lang="pt-BR" sz="1500" b="0">
              <a:latin typeface="Calibri"/>
              <a:ea typeface="+mn-ea"/>
              <a:cs typeface="+mn-cs"/>
            </a:rPr>
            <a:t>20 de dezembro</a:t>
          </a:r>
        </a:p>
      </dgm:t>
    </dgm:pt>
    <dgm:pt modelId="{9A1E1B57-921B-48D1-A586-F780C2D47DA4}" type="parTrans" cxnId="{F56C0D51-042E-4C15-BBEE-56272FC47BAC}">
      <dgm:prSet/>
      <dgm:spPr/>
      <dgm:t>
        <a:bodyPr/>
        <a:lstStyle/>
        <a:p>
          <a:endParaRPr lang="pt-BR"/>
        </a:p>
      </dgm:t>
    </dgm:pt>
    <dgm:pt modelId="{13DA33B4-84A9-45CA-8B30-FECBD07CCD55}" type="sibTrans" cxnId="{F56C0D51-042E-4C15-BBEE-56272FC47BAC}">
      <dgm:prSet/>
      <dgm:spPr/>
      <dgm:t>
        <a:bodyPr/>
        <a:lstStyle/>
        <a:p>
          <a:endParaRPr lang="pt-BR"/>
        </a:p>
      </dgm:t>
    </dgm:pt>
    <dgm:pt modelId="{7D4D3E63-6473-473D-9E49-EB3267321D5A}">
      <dgm:prSet phldr="0"/>
      <dgm:spPr/>
      <dgm:t>
        <a:bodyPr/>
        <a:lstStyle/>
        <a:p>
          <a:r>
            <a:rPr lang="pt-BR" sz="1100">
              <a:latin typeface="Calibri"/>
              <a:ea typeface="+mn-ea"/>
              <a:cs typeface="+mn-cs"/>
            </a:rPr>
            <a:t>ANA comunica </a:t>
          </a:r>
          <a:r>
            <a:rPr lang="pt-BR" sz="1100">
              <a:latin typeface="Calibri"/>
              <a:ea typeface="Calibri"/>
              <a:cs typeface="Calibri"/>
            </a:rPr>
            <a:t>anualmente </a:t>
          </a:r>
          <a:r>
            <a:rPr lang="pt-BR" sz="1100">
              <a:latin typeface="Calibri"/>
              <a:ea typeface="+mn-ea"/>
              <a:cs typeface="+mn-cs"/>
            </a:rPr>
            <a:t>eventuais não conformidades às </a:t>
          </a:r>
          <a:r>
            <a:rPr lang="pt-BR" sz="1100" err="1">
              <a:latin typeface="Calibri"/>
              <a:ea typeface="+mn-ea"/>
              <a:cs typeface="+mn-cs"/>
            </a:rPr>
            <a:t>ERIs</a:t>
          </a:r>
          <a:r>
            <a:rPr lang="pt-BR" sz="1100">
              <a:latin typeface="Calibri"/>
              <a:ea typeface="+mn-ea"/>
              <a:cs typeface="+mn-cs"/>
            </a:rPr>
            <a:t> e abre prazo para pedido de reexame.</a:t>
          </a:r>
        </a:p>
      </dgm:t>
    </dgm:pt>
    <dgm:pt modelId="{4E717EE1-E191-498F-B052-12AB6003BC2A}" type="parTrans" cxnId="{66641BB3-3242-464D-805A-C830DAF69B8C}">
      <dgm:prSet/>
      <dgm:spPr/>
    </dgm:pt>
    <dgm:pt modelId="{C1E8F516-69DF-4DA9-8AB7-B9C38BEBB2D1}" type="sibTrans" cxnId="{66641BB3-3242-464D-805A-C830DAF69B8C}">
      <dgm:prSet/>
      <dgm:spPr/>
    </dgm:pt>
    <dgm:pt modelId="{8F60C7D7-FD0E-45D9-9EFA-E46FC2491DFC}">
      <dgm:prSet phldr="0"/>
      <dgm:spPr/>
      <dgm:t>
        <a:bodyPr/>
        <a:lstStyle/>
        <a:p>
          <a:r>
            <a:rPr lang="pt-BR" sz="1100">
              <a:latin typeface="Calibri"/>
              <a:ea typeface="+mn-ea"/>
              <a:cs typeface="+mn-cs"/>
            </a:rPr>
            <a:t>Anualmente ANA divulga/atualiza o resultado da comprovação da adoção das </a:t>
          </a:r>
          <a:r>
            <a:rPr lang="pt-BR" sz="1100" err="1">
              <a:latin typeface="Calibri"/>
              <a:ea typeface="+mn-ea"/>
              <a:cs typeface="+mn-cs"/>
            </a:rPr>
            <a:t>NRs</a:t>
          </a:r>
          <a:r>
            <a:rPr lang="pt-BR" sz="1100">
              <a:latin typeface="Calibri"/>
              <a:ea typeface="+mn-ea"/>
              <a:cs typeface="+mn-cs"/>
            </a:rPr>
            <a:t>.</a:t>
          </a:r>
        </a:p>
      </dgm:t>
    </dgm:pt>
    <dgm:pt modelId="{476FDB34-D5A5-48E7-9749-45109FC06264}" type="parTrans" cxnId="{DC1E2011-81BD-4BF9-83D2-1AFDDEF7F12D}">
      <dgm:prSet/>
      <dgm:spPr/>
    </dgm:pt>
    <dgm:pt modelId="{19776146-7045-4578-B4BC-5243834774FB}" type="sibTrans" cxnId="{DC1E2011-81BD-4BF9-83D2-1AFDDEF7F12D}">
      <dgm:prSet/>
      <dgm:spPr/>
    </dgm:pt>
    <dgm:pt modelId="{BCE43048-B1FB-467F-B8C2-69D425A0B000}">
      <dgm:prSet phldr="0"/>
      <dgm:spPr/>
      <dgm:t>
        <a:bodyPr/>
        <a:lstStyle/>
        <a:p>
          <a:pPr>
            <a:defRPr b="1"/>
          </a:pPr>
          <a:r>
            <a:rPr lang="pt-BR" sz="1500" b="1">
              <a:latin typeface="Calibri"/>
              <a:ea typeface="+mn-ea"/>
              <a:cs typeface="Arial"/>
            </a:rPr>
            <a:t>20 de agosto de 2028</a:t>
          </a:r>
        </a:p>
      </dgm:t>
    </dgm:pt>
    <dgm:pt modelId="{B275704F-CE14-411D-A689-8E5C9DCE1CF1}" type="parTrans" cxnId="{375B0917-2AAA-4AFC-9FFB-C29CEB7067CE}">
      <dgm:prSet/>
      <dgm:spPr/>
    </dgm:pt>
    <dgm:pt modelId="{1589FE4C-B56A-4D6A-B766-0535424E8362}" type="sibTrans" cxnId="{375B0917-2AAA-4AFC-9FFB-C29CEB7067CE}">
      <dgm:prSet/>
      <dgm:spPr/>
    </dgm:pt>
    <dgm:pt modelId="{D0D88724-532E-4B73-BA85-AADE6DFC39D0}">
      <dgm:prSet phldr="0"/>
      <dgm:spPr/>
      <dgm:t>
        <a:bodyPr/>
        <a:lstStyle/>
        <a:p>
          <a:r>
            <a:rPr lang="pt-BR" sz="1100" b="1" u="sng">
              <a:latin typeface="Calibri"/>
              <a:ea typeface="+mn-ea"/>
              <a:cs typeface="+mn-cs"/>
            </a:rPr>
            <a:t>Definição de prioridades</a:t>
          </a:r>
          <a:r>
            <a:rPr lang="pt-BR" sz="1100" b="1">
              <a:latin typeface="Calibri"/>
              <a:ea typeface="+mn-ea"/>
              <a:cs typeface="+mn-cs"/>
            </a:rPr>
            <a:t>: apresentação da lista de municípios prioritários para regulação dos serviços de DMAPU dentro da área de atuação.</a:t>
          </a:r>
        </a:p>
      </dgm:t>
    </dgm:pt>
    <dgm:pt modelId="{A79003CA-6576-4BCF-9C88-453440A99E7C}" type="parTrans" cxnId="{21377420-237A-40AC-94C5-B8C44EC4573F}">
      <dgm:prSet/>
      <dgm:spPr/>
    </dgm:pt>
    <dgm:pt modelId="{6EB2F2B7-85F1-4CDA-A417-87992ACE240F}" type="sibTrans" cxnId="{21377420-237A-40AC-94C5-B8C44EC4573F}">
      <dgm:prSet/>
      <dgm:spPr/>
    </dgm:pt>
    <dgm:pt modelId="{4DEABC22-529D-4E57-A67F-649EFCF6A007}">
      <dgm:prSet phldr="0"/>
      <dgm:spPr/>
      <dgm:t>
        <a:bodyPr/>
        <a:lstStyle/>
        <a:p>
          <a:r>
            <a:rPr lang="pt-BR" sz="1100" b="1" u="none">
              <a:latin typeface="Calibri"/>
              <a:ea typeface="+mn-ea"/>
              <a:cs typeface="+mn-cs"/>
            </a:rPr>
            <a:t>NR 12: Art.</a:t>
          </a:r>
          <a:r>
            <a:rPr lang="pt-BR" sz="1100" b="1" u="none">
              <a:solidFill>
                <a:srgbClr val="000000"/>
              </a:solidFill>
              <a:latin typeface="Calibri"/>
              <a:ea typeface="+mn-ea"/>
              <a:cs typeface="+mn-cs"/>
            </a:rPr>
            <a:t> </a:t>
          </a:r>
          <a:r>
            <a:rPr lang="pt-BR" sz="1100" b="1" u="none">
              <a:latin typeface="Calibri"/>
              <a:ea typeface="+mn-ea"/>
              <a:cs typeface="+mn-cs"/>
            </a:rPr>
            <a:t>33</a:t>
          </a:r>
          <a:r>
            <a:rPr lang="pt-BR" sz="1100" b="1" u="none">
              <a:solidFill>
                <a:srgbClr val="000000"/>
              </a:solidFill>
              <a:latin typeface="Calibri"/>
              <a:ea typeface="+mn-ea"/>
              <a:cs typeface="+mn-cs"/>
            </a:rPr>
            <a:t> </a:t>
          </a:r>
          <a:r>
            <a:rPr lang="pt-BR" sz="1100" b="1" u="none">
              <a:latin typeface="Calibri"/>
              <a:ea typeface="+mn-ea"/>
              <a:cs typeface="+mn-cs"/>
            </a:rPr>
            <a:t>Às</a:t>
          </a:r>
          <a:r>
            <a:rPr lang="pt-BR" sz="1100" b="1" u="none">
              <a:solidFill>
                <a:srgbClr val="000000"/>
              </a:solidFill>
              <a:latin typeface="Calibri"/>
              <a:ea typeface="+mn-ea"/>
              <a:cs typeface="+mn-cs"/>
            </a:rPr>
            <a:t> </a:t>
          </a:r>
          <a:r>
            <a:rPr lang="pt-BR" sz="1100" b="1" u="none" err="1">
              <a:latin typeface="Calibri"/>
              <a:ea typeface="+mn-ea"/>
              <a:cs typeface="+mn-cs"/>
            </a:rPr>
            <a:t>ERI's</a:t>
          </a:r>
          <a:r>
            <a:rPr lang="pt-BR" sz="1100" b="1" u="none">
              <a:solidFill>
                <a:srgbClr val="000000"/>
              </a:solidFill>
              <a:latin typeface="Calibri"/>
              <a:ea typeface="+mn-ea"/>
              <a:cs typeface="+mn-cs"/>
            </a:rPr>
            <a:t> </a:t>
          </a:r>
          <a:r>
            <a:rPr lang="pt-BR" sz="1100" b="1" u="none">
              <a:latin typeface="Calibri"/>
              <a:ea typeface="+mn-ea"/>
              <a:cs typeface="+mn-cs"/>
            </a:rPr>
            <a:t>deverão</a:t>
          </a:r>
          <a:r>
            <a:rPr lang="pt-BR" sz="1100" b="1" u="none">
              <a:solidFill>
                <a:srgbClr val="000000"/>
              </a:solidFill>
              <a:latin typeface="Calibri"/>
              <a:ea typeface="+mn-ea"/>
              <a:cs typeface="+mn-cs"/>
            </a:rPr>
            <a:t>:</a:t>
          </a:r>
          <a:br>
            <a:rPr lang="pt-BR" sz="1100" b="1" u="sng">
              <a:latin typeface="Calibri"/>
              <a:ea typeface="+mn-ea"/>
              <a:cs typeface="+mn-cs"/>
            </a:rPr>
          </a:br>
          <a:r>
            <a:rPr lang="pt-BR" sz="1100" b="1" u="sng">
              <a:latin typeface="Calibri"/>
              <a:ea typeface="+mn-ea"/>
              <a:cs typeface="+mn-cs"/>
            </a:rPr>
            <a:t>Publicação do regulamento</a:t>
          </a:r>
          <a:r>
            <a:rPr lang="pt-BR" sz="1100" b="1">
              <a:latin typeface="Calibri"/>
              <a:ea typeface="+mn-ea"/>
              <a:cs typeface="+mn-cs"/>
            </a:rPr>
            <a:t>: deve atender ao conteúdo mínimo </a:t>
          </a:r>
          <a:r>
            <a:rPr lang="pt-BR" sz="1100" b="1">
              <a:latin typeface="+mn-ea"/>
              <a:ea typeface="+mn-ea"/>
              <a:cs typeface="+mn-cs"/>
            </a:rPr>
            <a:t>definido no inciso I do artigo 31.</a:t>
          </a:r>
          <a:endParaRPr lang="en-US" sz="1100" b="1">
            <a:latin typeface="Calibri"/>
            <a:ea typeface="+mn-ea"/>
            <a:cs typeface="+mn-cs"/>
          </a:endParaRPr>
        </a:p>
      </dgm:t>
    </dgm:pt>
    <dgm:pt modelId="{25D61BFF-7280-49BC-A60F-1326CD9DD994}" type="parTrans" cxnId="{854A46FC-4C04-4A61-9A4A-56BFE53360AC}">
      <dgm:prSet/>
      <dgm:spPr/>
    </dgm:pt>
    <dgm:pt modelId="{02E0A99C-6C35-445D-83FA-7FD1C1304B7E}" type="sibTrans" cxnId="{854A46FC-4C04-4A61-9A4A-56BFE53360AC}">
      <dgm:prSet/>
      <dgm:spPr/>
    </dgm:pt>
    <dgm:pt modelId="{7791783F-D1C1-4C8B-A362-3F21C76D1FE0}" type="pres">
      <dgm:prSet presAssocID="{76FD71CC-2B23-4D84-B4E8-2225F47702FC}" presName="root" presStyleCnt="0">
        <dgm:presLayoutVars>
          <dgm:chMax/>
          <dgm:chPref/>
          <dgm:animLvl val="lvl"/>
        </dgm:presLayoutVars>
      </dgm:prSet>
      <dgm:spPr/>
    </dgm:pt>
    <dgm:pt modelId="{F7E090A1-0BFF-472A-BA81-4F3FE91ADD73}" type="pres">
      <dgm:prSet presAssocID="{76FD71CC-2B23-4D84-B4E8-2225F47702FC}" presName="divider" presStyleLbl="node1" presStyleIdx="0" presStyleCnt="1"/>
      <dgm:spPr/>
    </dgm:pt>
    <dgm:pt modelId="{3355FC33-43A9-4657-A2A8-E63D11DDF59C}" type="pres">
      <dgm:prSet presAssocID="{76FD71CC-2B23-4D84-B4E8-2225F47702FC}" presName="nodes" presStyleCnt="0">
        <dgm:presLayoutVars>
          <dgm:chMax/>
          <dgm:chPref/>
          <dgm:animLvl val="lvl"/>
        </dgm:presLayoutVars>
      </dgm:prSet>
      <dgm:spPr/>
    </dgm:pt>
    <dgm:pt modelId="{46421929-AE2F-4C05-BEE0-022DAF22A903}" type="pres">
      <dgm:prSet presAssocID="{DD755073-57C0-4FBB-AFCE-76247A78768A}" presName="composite" presStyleCnt="0"/>
      <dgm:spPr/>
    </dgm:pt>
    <dgm:pt modelId="{65C7E6B7-0EB9-4F85-AF02-942359F888B1}" type="pres">
      <dgm:prSet presAssocID="{DD755073-57C0-4FBB-AFCE-76247A78768A}" presName="L1TextContainer" presStyleLbl="revTx" presStyleIdx="0" presStyleCnt="5">
        <dgm:presLayoutVars>
          <dgm:chMax val="1"/>
          <dgm:chPref val="1"/>
          <dgm:bulletEnabled val="1"/>
        </dgm:presLayoutVars>
      </dgm:prSet>
      <dgm:spPr/>
    </dgm:pt>
    <dgm:pt modelId="{3F9C62CE-39F6-4630-9AE3-785B05378E8B}" type="pres">
      <dgm:prSet presAssocID="{DD755073-57C0-4FBB-AFCE-76247A78768A}" presName="L2TextContainerWrapper" presStyleCnt="0">
        <dgm:presLayoutVars>
          <dgm:chMax val="0"/>
          <dgm:chPref val="0"/>
          <dgm:bulletEnabled val="1"/>
        </dgm:presLayoutVars>
      </dgm:prSet>
      <dgm:spPr/>
    </dgm:pt>
    <dgm:pt modelId="{14685B42-A171-42F7-B947-21A8F1186973}" type="pres">
      <dgm:prSet presAssocID="{DD755073-57C0-4FBB-AFCE-76247A78768A}" presName="L2TextContainer" presStyleLbl="bgAccFollowNode1" presStyleIdx="0" presStyleCnt="5"/>
      <dgm:spPr/>
    </dgm:pt>
    <dgm:pt modelId="{173E7514-1547-4B31-B453-FCDBC63AD321}" type="pres">
      <dgm:prSet presAssocID="{DD755073-57C0-4FBB-AFCE-76247A78768A}" presName="FlexibleEmptyPlaceHolder" presStyleCnt="0"/>
      <dgm:spPr/>
    </dgm:pt>
    <dgm:pt modelId="{CEAAC719-9B52-4865-8E6D-2141F7832E5D}" type="pres">
      <dgm:prSet presAssocID="{DD755073-57C0-4FBB-AFCE-76247A78768A}" presName="ConnectLine" presStyleLbl="alignNode1" presStyleIdx="0" presStyleCnt="5"/>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325A7871-F4D2-48BA-A021-E6C7AF10C373}" type="pres">
      <dgm:prSet presAssocID="{DD755073-57C0-4FBB-AFCE-76247A78768A}" presName="ConnectorPoint" presStyleLbl="fgAcc1" presStyleIdx="0" presStyleCnt="5"/>
      <dgm:spPr>
        <a:solidFill>
          <a:schemeClr val="lt1">
            <a:alpha val="90000"/>
            <a:hueOff val="0"/>
            <a:satOff val="0"/>
            <a:lumOff val="0"/>
            <a:alphaOff val="0"/>
          </a:schemeClr>
        </a:solidFill>
        <a:ln w="12700" cap="flat" cmpd="sng" algn="ctr">
          <a:noFill/>
          <a:prstDash val="solid"/>
          <a:miter lim="800000"/>
        </a:ln>
        <a:effectLst/>
      </dgm:spPr>
    </dgm:pt>
    <dgm:pt modelId="{C67A8DBB-6883-4CC0-82C8-28B6E51D5308}" type="pres">
      <dgm:prSet presAssocID="{DD755073-57C0-4FBB-AFCE-76247A78768A}" presName="EmptyPlaceHolder" presStyleCnt="0"/>
      <dgm:spPr/>
    </dgm:pt>
    <dgm:pt modelId="{A6356853-34C6-4185-9BCE-5DE822C3EE88}" type="pres">
      <dgm:prSet presAssocID="{B77BF74B-ECAD-4691-98D5-FBAED7EE9A8E}" presName="spaceBetweenRectangles" presStyleCnt="0"/>
      <dgm:spPr/>
    </dgm:pt>
    <dgm:pt modelId="{5BBAE68B-3D34-45CF-BDD1-A13BA9BEB761}" type="pres">
      <dgm:prSet presAssocID="{D9E40EAA-7F5D-450A-9231-DEBB8940CF0C}" presName="composite" presStyleCnt="0"/>
      <dgm:spPr/>
    </dgm:pt>
    <dgm:pt modelId="{56EC29F8-825B-4752-8DF8-94FC8D5154CD}" type="pres">
      <dgm:prSet presAssocID="{D9E40EAA-7F5D-450A-9231-DEBB8940CF0C}" presName="L1TextContainer" presStyleLbl="revTx" presStyleIdx="1" presStyleCnt="5">
        <dgm:presLayoutVars>
          <dgm:chMax val="1"/>
          <dgm:chPref val="1"/>
          <dgm:bulletEnabled val="1"/>
        </dgm:presLayoutVars>
      </dgm:prSet>
      <dgm:spPr/>
    </dgm:pt>
    <dgm:pt modelId="{D76839AD-906E-4941-846D-5FD99EAA3F5B}" type="pres">
      <dgm:prSet presAssocID="{D9E40EAA-7F5D-450A-9231-DEBB8940CF0C}" presName="L2TextContainerWrapper" presStyleCnt="0">
        <dgm:presLayoutVars>
          <dgm:chMax val="0"/>
          <dgm:chPref val="0"/>
          <dgm:bulletEnabled val="1"/>
        </dgm:presLayoutVars>
      </dgm:prSet>
      <dgm:spPr/>
    </dgm:pt>
    <dgm:pt modelId="{64C09094-466A-4CC2-AD99-CBCFD9427CA5}" type="pres">
      <dgm:prSet presAssocID="{D9E40EAA-7F5D-450A-9231-DEBB8940CF0C}" presName="L2TextContainer" presStyleLbl="bgAccFollowNode1" presStyleIdx="1" presStyleCnt="5"/>
      <dgm:spPr/>
    </dgm:pt>
    <dgm:pt modelId="{736E74DA-E886-470A-9AD1-1411ECC8B1AF}" type="pres">
      <dgm:prSet presAssocID="{D9E40EAA-7F5D-450A-9231-DEBB8940CF0C}" presName="FlexibleEmptyPlaceHolder" presStyleCnt="0"/>
      <dgm:spPr/>
    </dgm:pt>
    <dgm:pt modelId="{F9780C90-E20D-4C57-A68A-03FCD2498BC7}" type="pres">
      <dgm:prSet presAssocID="{D9E40EAA-7F5D-450A-9231-DEBB8940CF0C}" presName="ConnectLine" presStyleLbl="alignNode1" presStyleIdx="1" presStyleCnt="5"/>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0FEFE53D-C25C-453A-AC3C-22ADC325B4AD}" type="pres">
      <dgm:prSet presAssocID="{D9E40EAA-7F5D-450A-9231-DEBB8940CF0C}" presName="ConnectorPoint"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D251CA1B-FBE5-4D90-8D87-9CD55DA4C5FE}" type="pres">
      <dgm:prSet presAssocID="{D9E40EAA-7F5D-450A-9231-DEBB8940CF0C}" presName="EmptyPlaceHolder" presStyleCnt="0"/>
      <dgm:spPr/>
    </dgm:pt>
    <dgm:pt modelId="{34D3D4C7-F448-4CC4-B139-CF4394EB0019}" type="pres">
      <dgm:prSet presAssocID="{80C097DE-6DAB-4164-87E5-2321CCC8CF14}" presName="spaceBetweenRectangles" presStyleCnt="0"/>
      <dgm:spPr/>
    </dgm:pt>
    <dgm:pt modelId="{526B32BD-BEEA-4C64-9FA7-A51FF98FBAE9}" type="pres">
      <dgm:prSet presAssocID="{7E38066C-2C8B-4358-B48C-B22502246D3A}" presName="composite" presStyleCnt="0"/>
      <dgm:spPr/>
    </dgm:pt>
    <dgm:pt modelId="{32B94671-BAA3-4703-A72C-35C44FF0D8CA}" type="pres">
      <dgm:prSet presAssocID="{7E38066C-2C8B-4358-B48C-B22502246D3A}" presName="L1TextContainer" presStyleLbl="revTx" presStyleIdx="2" presStyleCnt="5">
        <dgm:presLayoutVars>
          <dgm:chMax val="1"/>
          <dgm:chPref val="1"/>
          <dgm:bulletEnabled val="1"/>
        </dgm:presLayoutVars>
      </dgm:prSet>
      <dgm:spPr/>
    </dgm:pt>
    <dgm:pt modelId="{B0C3581C-7E10-43FC-8F34-C70750A9F674}" type="pres">
      <dgm:prSet presAssocID="{7E38066C-2C8B-4358-B48C-B22502246D3A}" presName="L2TextContainerWrapper" presStyleCnt="0">
        <dgm:presLayoutVars>
          <dgm:chMax val="0"/>
          <dgm:chPref val="0"/>
          <dgm:bulletEnabled val="1"/>
        </dgm:presLayoutVars>
      </dgm:prSet>
      <dgm:spPr/>
    </dgm:pt>
    <dgm:pt modelId="{28DCE57A-3936-4E6F-A146-2988EE1C4DC6}" type="pres">
      <dgm:prSet presAssocID="{7E38066C-2C8B-4358-B48C-B22502246D3A}" presName="L2TextContainer" presStyleLbl="bgAccFollowNode1" presStyleIdx="2" presStyleCnt="5"/>
      <dgm:spPr/>
    </dgm:pt>
    <dgm:pt modelId="{88643BB9-36FC-44CF-8E8D-2D751C795B7C}" type="pres">
      <dgm:prSet presAssocID="{7E38066C-2C8B-4358-B48C-B22502246D3A}" presName="FlexibleEmptyPlaceHolder" presStyleCnt="0"/>
      <dgm:spPr/>
    </dgm:pt>
    <dgm:pt modelId="{2DDE58BA-C86F-4FE1-94E7-587A47272864}" type="pres">
      <dgm:prSet presAssocID="{7E38066C-2C8B-4358-B48C-B22502246D3A}" presName="ConnectLine" presStyleLbl="alignNode1" presStyleIdx="2" presStyleCnt="5"/>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E87BFBEB-8A29-40A1-B51B-CF4384B39AB9}" type="pres">
      <dgm:prSet presAssocID="{7E38066C-2C8B-4358-B48C-B22502246D3A}" presName="ConnectorPoint"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24B1AE6F-A48A-4ACC-A7D5-517BB8049891}" type="pres">
      <dgm:prSet presAssocID="{7E38066C-2C8B-4358-B48C-B22502246D3A}" presName="EmptyPlaceHolder" presStyleCnt="0"/>
      <dgm:spPr/>
    </dgm:pt>
    <dgm:pt modelId="{02EC5F0F-6106-4E29-B227-F4391B971D16}" type="pres">
      <dgm:prSet presAssocID="{5BC6CD73-D489-45B5-A975-D38A182D7649}" presName="spaceBetweenRectangles" presStyleCnt="0"/>
      <dgm:spPr/>
    </dgm:pt>
    <dgm:pt modelId="{C4BDAC34-43EE-416E-B087-674637F34B90}" type="pres">
      <dgm:prSet presAssocID="{B70E1432-10DA-4F62-A4F3-04627730AF14}" presName="composite" presStyleCnt="0"/>
      <dgm:spPr/>
    </dgm:pt>
    <dgm:pt modelId="{1FEDE61A-3B96-4579-B29E-65FCB92E3A7D}" type="pres">
      <dgm:prSet presAssocID="{B70E1432-10DA-4F62-A4F3-04627730AF14}" presName="L1TextContainer" presStyleLbl="revTx" presStyleIdx="3" presStyleCnt="5">
        <dgm:presLayoutVars>
          <dgm:chMax val="1"/>
          <dgm:chPref val="1"/>
          <dgm:bulletEnabled val="1"/>
        </dgm:presLayoutVars>
      </dgm:prSet>
      <dgm:spPr/>
    </dgm:pt>
    <dgm:pt modelId="{C4C5DD43-847C-4EBA-9336-64B03E0C9EDA}" type="pres">
      <dgm:prSet presAssocID="{B70E1432-10DA-4F62-A4F3-04627730AF14}" presName="L2TextContainerWrapper" presStyleCnt="0">
        <dgm:presLayoutVars>
          <dgm:chMax val="0"/>
          <dgm:chPref val="0"/>
          <dgm:bulletEnabled val="1"/>
        </dgm:presLayoutVars>
      </dgm:prSet>
      <dgm:spPr/>
    </dgm:pt>
    <dgm:pt modelId="{2FA88E83-C508-443A-83FB-697A6F96E9FD}" type="pres">
      <dgm:prSet presAssocID="{B70E1432-10DA-4F62-A4F3-04627730AF14}" presName="L2TextContainer" presStyleLbl="bgAccFollowNode1" presStyleIdx="3" presStyleCnt="5"/>
      <dgm:spPr/>
    </dgm:pt>
    <dgm:pt modelId="{6007C85F-B7CA-41F1-A9D0-0FD88A094917}" type="pres">
      <dgm:prSet presAssocID="{B70E1432-10DA-4F62-A4F3-04627730AF14}" presName="FlexibleEmptyPlaceHolder" presStyleCnt="0"/>
      <dgm:spPr/>
    </dgm:pt>
    <dgm:pt modelId="{7A458408-F89E-486F-8BEE-0D6ACA337330}" type="pres">
      <dgm:prSet presAssocID="{B70E1432-10DA-4F62-A4F3-04627730AF14}" presName="ConnectLine" presStyleLbl="alignNode1" presStyleIdx="3" presStyleCnt="5"/>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1C0CB60B-00E7-467D-BA25-3914DD86CB8C}" type="pres">
      <dgm:prSet presAssocID="{B70E1432-10DA-4F62-A4F3-04627730AF14}" presName="ConnectorPoint"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D7A6D294-315E-4417-8DC5-F64E92402EA0}" type="pres">
      <dgm:prSet presAssocID="{B70E1432-10DA-4F62-A4F3-04627730AF14}" presName="EmptyPlaceHolder" presStyleCnt="0"/>
      <dgm:spPr/>
    </dgm:pt>
    <dgm:pt modelId="{46E6D595-72E2-4777-9EE6-D1EF44AEFBEF}" type="pres">
      <dgm:prSet presAssocID="{13DA33B4-84A9-45CA-8B30-FECBD07CCD55}" presName="spaceBetweenRectangles" presStyleCnt="0"/>
      <dgm:spPr/>
    </dgm:pt>
    <dgm:pt modelId="{3EFBCD67-AEBC-46A2-BD07-AB7DE72319AA}" type="pres">
      <dgm:prSet presAssocID="{BCE43048-B1FB-467F-B8C2-69D425A0B000}" presName="composite" presStyleCnt="0"/>
      <dgm:spPr/>
    </dgm:pt>
    <dgm:pt modelId="{32361312-A19B-4B3A-8CB5-A3F654EE37AF}" type="pres">
      <dgm:prSet presAssocID="{BCE43048-B1FB-467F-B8C2-69D425A0B000}" presName="L1TextContainer" presStyleLbl="revTx" presStyleIdx="4" presStyleCnt="5">
        <dgm:presLayoutVars>
          <dgm:chMax val="1"/>
          <dgm:chPref val="1"/>
          <dgm:bulletEnabled val="1"/>
        </dgm:presLayoutVars>
      </dgm:prSet>
      <dgm:spPr/>
    </dgm:pt>
    <dgm:pt modelId="{2BE15D3F-A86A-4141-9407-D6E33AB272CD}" type="pres">
      <dgm:prSet presAssocID="{BCE43048-B1FB-467F-B8C2-69D425A0B000}" presName="L2TextContainerWrapper" presStyleCnt="0">
        <dgm:presLayoutVars>
          <dgm:chMax val="0"/>
          <dgm:chPref val="0"/>
          <dgm:bulletEnabled val="1"/>
        </dgm:presLayoutVars>
      </dgm:prSet>
      <dgm:spPr/>
    </dgm:pt>
    <dgm:pt modelId="{AC093AA5-9564-45BB-A2C7-92FC8A009975}" type="pres">
      <dgm:prSet presAssocID="{BCE43048-B1FB-467F-B8C2-69D425A0B000}" presName="L2TextContainer" presStyleLbl="bgAccFollowNode1" presStyleIdx="4" presStyleCnt="5"/>
      <dgm:spPr/>
    </dgm:pt>
    <dgm:pt modelId="{387E6B5F-C65E-471C-B8BD-DBB6074FAC04}" type="pres">
      <dgm:prSet presAssocID="{BCE43048-B1FB-467F-B8C2-69D425A0B000}" presName="FlexibleEmptyPlaceHolder" presStyleCnt="0"/>
      <dgm:spPr/>
    </dgm:pt>
    <dgm:pt modelId="{E837C2FA-80DC-457C-8DB2-6C82F0020D50}" type="pres">
      <dgm:prSet presAssocID="{BCE43048-B1FB-467F-B8C2-69D425A0B000}" presName="ConnectLine" presStyleLbl="alignNode1" presStyleIdx="4" presStyleCnt="5"/>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E331F096-A43F-47E9-A895-9A205BB36D33}" type="pres">
      <dgm:prSet presAssocID="{BCE43048-B1FB-467F-B8C2-69D425A0B000}" presName="ConnectorPoint"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8E646474-D473-4557-B460-F3B38444C414}" type="pres">
      <dgm:prSet presAssocID="{BCE43048-B1FB-467F-B8C2-69D425A0B000}" presName="EmptyPlaceHolder" presStyleCnt="0"/>
      <dgm:spPr/>
    </dgm:pt>
  </dgm:ptLst>
  <dgm:cxnLst>
    <dgm:cxn modelId="{2AD76D0D-3C5D-4F15-9E7D-72A87CB8088E}" type="presOf" srcId="{7D4D3E63-6473-473D-9E49-EB3267321D5A}" destId="{28DCE57A-3936-4E6F-A146-2988EE1C4DC6}" srcOrd="0" destOrd="0" presId="urn:microsoft.com/office/officeart/2017/3/layout/HorizontalPathTimeline"/>
    <dgm:cxn modelId="{DC1E2011-81BD-4BF9-83D2-1AFDDEF7F12D}" srcId="{B70E1432-10DA-4F62-A4F3-04627730AF14}" destId="{8F60C7D7-FD0E-45D9-9EFA-E46FC2491DFC}" srcOrd="0" destOrd="0" parTransId="{476FDB34-D5A5-48E7-9749-45109FC06264}" sibTransId="{19776146-7045-4578-B4BC-5243834774FB}"/>
    <dgm:cxn modelId="{375B0917-2AAA-4AFC-9FFB-C29CEB7067CE}" srcId="{76FD71CC-2B23-4D84-B4E8-2225F47702FC}" destId="{BCE43048-B1FB-467F-B8C2-69D425A0B000}" srcOrd="4" destOrd="0" parTransId="{B275704F-CE14-411D-A689-8E5C9DCE1CF1}" sibTransId="{1589FE4C-B56A-4D6A-B766-0535424E8362}"/>
    <dgm:cxn modelId="{441C3C19-83F6-4531-BAE1-4953F47C4DDA}" type="presOf" srcId="{BCE43048-B1FB-467F-B8C2-69D425A0B000}" destId="{32361312-A19B-4B3A-8CB5-A3F654EE37AF}" srcOrd="0" destOrd="0" presId="urn:microsoft.com/office/officeart/2017/3/layout/HorizontalPathTimeline"/>
    <dgm:cxn modelId="{318AFC1C-A599-4543-AB53-4FE8B1499F38}" srcId="{DD755073-57C0-4FBB-AFCE-76247A78768A}" destId="{393E94F0-F38C-4F6D-B015-E467206E2F99}" srcOrd="0" destOrd="0" parTransId="{4D8867EB-9EF0-4886-9FA7-7973907A9370}" sibTransId="{B079B264-CB2F-44EA-A165-9BDA5D407489}"/>
    <dgm:cxn modelId="{21377420-237A-40AC-94C5-B8C44EC4573F}" srcId="{BCE43048-B1FB-467F-B8C2-69D425A0B000}" destId="{D0D88724-532E-4B73-BA85-AADE6DFC39D0}" srcOrd="1" destOrd="0" parTransId="{A79003CA-6576-4BCF-9C88-453440A99E7C}" sibTransId="{6EB2F2B7-85F1-4CDA-A417-87992ACE240F}"/>
    <dgm:cxn modelId="{5D4F7068-E1DB-4619-BF29-06C2DB33D923}" type="presOf" srcId="{DD755073-57C0-4FBB-AFCE-76247A78768A}" destId="{65C7E6B7-0EB9-4F85-AF02-942359F888B1}" srcOrd="0" destOrd="0" presId="urn:microsoft.com/office/officeart/2017/3/layout/HorizontalPathTimeline"/>
    <dgm:cxn modelId="{F56C0D51-042E-4C15-BBEE-56272FC47BAC}" srcId="{76FD71CC-2B23-4D84-B4E8-2225F47702FC}" destId="{B70E1432-10DA-4F62-A4F3-04627730AF14}" srcOrd="3" destOrd="0" parTransId="{9A1E1B57-921B-48D1-A586-F780C2D47DA4}" sibTransId="{13DA33B4-84A9-45CA-8B30-FECBD07CCD55}"/>
    <dgm:cxn modelId="{5CEE7A71-8AA9-4404-B1EA-BCC2A8CA7D01}" srcId="{76FD71CC-2B23-4D84-B4E8-2225F47702FC}" destId="{7E38066C-2C8B-4358-B48C-B22502246D3A}" srcOrd="2" destOrd="0" parTransId="{6082B7B9-5C84-4BDD-A8CA-3F7901EF4E23}" sibTransId="{5BC6CD73-D489-45B5-A975-D38A182D7649}"/>
    <dgm:cxn modelId="{7C147756-4EA2-41EB-9EB5-C4A10518849D}" type="presOf" srcId="{4DEABC22-529D-4E57-A67F-649EFCF6A007}" destId="{AC093AA5-9564-45BB-A2C7-92FC8A009975}" srcOrd="0" destOrd="0" presId="urn:microsoft.com/office/officeart/2017/3/layout/HorizontalPathTimeline"/>
    <dgm:cxn modelId="{CFDECA79-2520-47A7-A271-7A8306748A56}" type="presOf" srcId="{D0D88724-532E-4B73-BA85-AADE6DFC39D0}" destId="{AC093AA5-9564-45BB-A2C7-92FC8A009975}" srcOrd="0" destOrd="1" presId="urn:microsoft.com/office/officeart/2017/3/layout/HorizontalPathTimeline"/>
    <dgm:cxn modelId="{EC72E480-3987-4FEB-B6D3-6369360B23D6}" type="presOf" srcId="{7E38066C-2C8B-4358-B48C-B22502246D3A}" destId="{32B94671-BAA3-4703-A72C-35C44FF0D8CA}" srcOrd="0" destOrd="0" presId="urn:microsoft.com/office/officeart/2017/3/layout/HorizontalPathTimeline"/>
    <dgm:cxn modelId="{2EFCE781-A891-407B-B09D-5BE4DB97BE32}" type="presOf" srcId="{393E94F0-F38C-4F6D-B015-E467206E2F99}" destId="{14685B42-A171-42F7-B947-21A8F1186973}" srcOrd="0" destOrd="0" presId="urn:microsoft.com/office/officeart/2017/3/layout/HorizontalPathTimeline"/>
    <dgm:cxn modelId="{224D1587-34D5-4594-9396-7AEDAD0E9D2F}" srcId="{76FD71CC-2B23-4D84-B4E8-2225F47702FC}" destId="{DD755073-57C0-4FBB-AFCE-76247A78768A}" srcOrd="0" destOrd="0" parTransId="{A112D3FD-E15D-4B3B-8895-90239DD962C9}" sibTransId="{B77BF74B-ECAD-4691-98D5-FBAED7EE9A8E}"/>
    <dgm:cxn modelId="{C5AD4298-BC22-47F5-ABA3-13728ADFAED1}" srcId="{76FD71CC-2B23-4D84-B4E8-2225F47702FC}" destId="{D9E40EAA-7F5D-450A-9231-DEBB8940CF0C}" srcOrd="1" destOrd="0" parTransId="{F5DEAFF3-CC26-4821-9E74-EF9CADA5C115}" sibTransId="{80C097DE-6DAB-4164-87E5-2321CCC8CF14}"/>
    <dgm:cxn modelId="{7DCEFEAD-C583-452C-A9A0-5E7FADCB9BF8}" srcId="{D9E40EAA-7F5D-450A-9231-DEBB8940CF0C}" destId="{6FBACA26-4405-4EC1-B3B0-22C71A449A02}" srcOrd="0" destOrd="0" parTransId="{DB1F37D3-1BCC-4417-A854-74C79C05A95E}" sibTransId="{38585298-FA82-4F5C-B4EA-3A59997621B5}"/>
    <dgm:cxn modelId="{E16167AF-9C81-4C0C-9434-0763ADAC1BC8}" type="presOf" srcId="{76FD71CC-2B23-4D84-B4E8-2225F47702FC}" destId="{7791783F-D1C1-4C8B-A362-3F21C76D1FE0}" srcOrd="0" destOrd="0" presId="urn:microsoft.com/office/officeart/2017/3/layout/HorizontalPathTimeline"/>
    <dgm:cxn modelId="{66641BB3-3242-464D-805A-C830DAF69B8C}" srcId="{7E38066C-2C8B-4358-B48C-B22502246D3A}" destId="{7D4D3E63-6473-473D-9E49-EB3267321D5A}" srcOrd="0" destOrd="0" parTransId="{4E717EE1-E191-498F-B052-12AB6003BC2A}" sibTransId="{C1E8F516-69DF-4DA9-8AB7-B9C38BEBB2D1}"/>
    <dgm:cxn modelId="{3CECBFC9-D06A-40E1-AD99-22324AEE90C4}" type="presOf" srcId="{6FBACA26-4405-4EC1-B3B0-22C71A449A02}" destId="{64C09094-466A-4CC2-AD99-CBCFD9427CA5}" srcOrd="0" destOrd="0" presId="urn:microsoft.com/office/officeart/2017/3/layout/HorizontalPathTimeline"/>
    <dgm:cxn modelId="{BF6F55CF-1447-48DD-BD0F-1178F2CEDBF2}" type="presOf" srcId="{D9E40EAA-7F5D-450A-9231-DEBB8940CF0C}" destId="{56EC29F8-825B-4752-8DF8-94FC8D5154CD}" srcOrd="0" destOrd="0" presId="urn:microsoft.com/office/officeart/2017/3/layout/HorizontalPathTimeline"/>
    <dgm:cxn modelId="{4F5B65D0-FCD0-4C00-8162-FCD94FCCDD4E}" type="presOf" srcId="{B70E1432-10DA-4F62-A4F3-04627730AF14}" destId="{1FEDE61A-3B96-4579-B29E-65FCB92E3A7D}" srcOrd="0" destOrd="0" presId="urn:microsoft.com/office/officeart/2017/3/layout/HorizontalPathTimeline"/>
    <dgm:cxn modelId="{8F3A7AEC-EB94-4FD4-BE7F-A0E4D7CAE4C8}" type="presOf" srcId="{8F60C7D7-FD0E-45D9-9EFA-E46FC2491DFC}" destId="{2FA88E83-C508-443A-83FB-697A6F96E9FD}" srcOrd="0" destOrd="0" presId="urn:microsoft.com/office/officeart/2017/3/layout/HorizontalPathTimeline"/>
    <dgm:cxn modelId="{854A46FC-4C04-4A61-9A4A-56BFE53360AC}" srcId="{BCE43048-B1FB-467F-B8C2-69D425A0B000}" destId="{4DEABC22-529D-4E57-A67F-649EFCF6A007}" srcOrd="0" destOrd="0" parTransId="{25D61BFF-7280-49BC-A60F-1326CD9DD994}" sibTransId="{02E0A99C-6C35-445D-83FA-7FD1C1304B7E}"/>
    <dgm:cxn modelId="{48FD0B67-6358-4FAF-AD1B-009B7A38E89C}" type="presParOf" srcId="{7791783F-D1C1-4C8B-A362-3F21C76D1FE0}" destId="{F7E090A1-0BFF-472A-BA81-4F3FE91ADD73}" srcOrd="0" destOrd="0" presId="urn:microsoft.com/office/officeart/2017/3/layout/HorizontalPathTimeline"/>
    <dgm:cxn modelId="{70C37E51-06A5-4C56-88D0-AA620BE93E0F}" type="presParOf" srcId="{7791783F-D1C1-4C8B-A362-3F21C76D1FE0}" destId="{3355FC33-43A9-4657-A2A8-E63D11DDF59C}" srcOrd="1" destOrd="0" presId="urn:microsoft.com/office/officeart/2017/3/layout/HorizontalPathTimeline"/>
    <dgm:cxn modelId="{85757AA0-0162-4AB6-9BAC-E7EAB20CF588}" type="presParOf" srcId="{3355FC33-43A9-4657-A2A8-E63D11DDF59C}" destId="{46421929-AE2F-4C05-BEE0-022DAF22A903}" srcOrd="0" destOrd="0" presId="urn:microsoft.com/office/officeart/2017/3/layout/HorizontalPathTimeline"/>
    <dgm:cxn modelId="{2F30C97D-CD5C-4101-8450-A9167A27A249}" type="presParOf" srcId="{46421929-AE2F-4C05-BEE0-022DAF22A903}" destId="{65C7E6B7-0EB9-4F85-AF02-942359F888B1}" srcOrd="0" destOrd="0" presId="urn:microsoft.com/office/officeart/2017/3/layout/HorizontalPathTimeline"/>
    <dgm:cxn modelId="{0FFE33F9-62FD-448F-8989-8D9D3B1B1120}" type="presParOf" srcId="{46421929-AE2F-4C05-BEE0-022DAF22A903}" destId="{3F9C62CE-39F6-4630-9AE3-785B05378E8B}" srcOrd="1" destOrd="0" presId="urn:microsoft.com/office/officeart/2017/3/layout/HorizontalPathTimeline"/>
    <dgm:cxn modelId="{719017C5-4E82-451D-969E-6725304228EC}" type="presParOf" srcId="{3F9C62CE-39F6-4630-9AE3-785B05378E8B}" destId="{14685B42-A171-42F7-B947-21A8F1186973}" srcOrd="0" destOrd="0" presId="urn:microsoft.com/office/officeart/2017/3/layout/HorizontalPathTimeline"/>
    <dgm:cxn modelId="{8ACB00D7-C551-4F1D-A480-DDB9146304AD}" type="presParOf" srcId="{3F9C62CE-39F6-4630-9AE3-785B05378E8B}" destId="{173E7514-1547-4B31-B453-FCDBC63AD321}" srcOrd="1" destOrd="0" presId="urn:microsoft.com/office/officeart/2017/3/layout/HorizontalPathTimeline"/>
    <dgm:cxn modelId="{0D67DC72-3E6A-42C3-8171-1B4D4A3B266D}" type="presParOf" srcId="{46421929-AE2F-4C05-BEE0-022DAF22A903}" destId="{CEAAC719-9B52-4865-8E6D-2141F7832E5D}" srcOrd="2" destOrd="0" presId="urn:microsoft.com/office/officeart/2017/3/layout/HorizontalPathTimeline"/>
    <dgm:cxn modelId="{FEFA74D8-9B97-49BB-BD63-FBB4F5DF83A1}" type="presParOf" srcId="{46421929-AE2F-4C05-BEE0-022DAF22A903}" destId="{325A7871-F4D2-48BA-A021-E6C7AF10C373}" srcOrd="3" destOrd="0" presId="urn:microsoft.com/office/officeart/2017/3/layout/HorizontalPathTimeline"/>
    <dgm:cxn modelId="{CD45F676-576C-498F-8E0C-C0A9A86217BD}" type="presParOf" srcId="{46421929-AE2F-4C05-BEE0-022DAF22A903}" destId="{C67A8DBB-6883-4CC0-82C8-28B6E51D5308}" srcOrd="4" destOrd="0" presId="urn:microsoft.com/office/officeart/2017/3/layout/HorizontalPathTimeline"/>
    <dgm:cxn modelId="{E2F4C73B-7DFA-4E7B-9279-18D28B2E66D4}" type="presParOf" srcId="{3355FC33-43A9-4657-A2A8-E63D11DDF59C}" destId="{A6356853-34C6-4185-9BCE-5DE822C3EE88}" srcOrd="1" destOrd="0" presId="urn:microsoft.com/office/officeart/2017/3/layout/HorizontalPathTimeline"/>
    <dgm:cxn modelId="{B244904D-EBB7-4C74-B0E3-6541B5DC6BC6}" type="presParOf" srcId="{3355FC33-43A9-4657-A2A8-E63D11DDF59C}" destId="{5BBAE68B-3D34-45CF-BDD1-A13BA9BEB761}" srcOrd="2" destOrd="0" presId="urn:microsoft.com/office/officeart/2017/3/layout/HorizontalPathTimeline"/>
    <dgm:cxn modelId="{6E9EBE50-2FAD-4C28-955F-4751087751B8}" type="presParOf" srcId="{5BBAE68B-3D34-45CF-BDD1-A13BA9BEB761}" destId="{56EC29F8-825B-4752-8DF8-94FC8D5154CD}" srcOrd="0" destOrd="0" presId="urn:microsoft.com/office/officeart/2017/3/layout/HorizontalPathTimeline"/>
    <dgm:cxn modelId="{9FC492BB-42BB-4252-A9E9-4B071B588734}" type="presParOf" srcId="{5BBAE68B-3D34-45CF-BDD1-A13BA9BEB761}" destId="{D76839AD-906E-4941-846D-5FD99EAA3F5B}" srcOrd="1" destOrd="0" presId="urn:microsoft.com/office/officeart/2017/3/layout/HorizontalPathTimeline"/>
    <dgm:cxn modelId="{A59E3AE3-6759-48FD-A749-4D517F679352}" type="presParOf" srcId="{D76839AD-906E-4941-846D-5FD99EAA3F5B}" destId="{64C09094-466A-4CC2-AD99-CBCFD9427CA5}" srcOrd="0" destOrd="0" presId="urn:microsoft.com/office/officeart/2017/3/layout/HorizontalPathTimeline"/>
    <dgm:cxn modelId="{9E75A718-2851-4CB4-A588-F3C157A88F53}" type="presParOf" srcId="{D76839AD-906E-4941-846D-5FD99EAA3F5B}" destId="{736E74DA-E886-470A-9AD1-1411ECC8B1AF}" srcOrd="1" destOrd="0" presId="urn:microsoft.com/office/officeart/2017/3/layout/HorizontalPathTimeline"/>
    <dgm:cxn modelId="{E80A8D6D-EDA4-4EBA-B199-26A190BD89CA}" type="presParOf" srcId="{5BBAE68B-3D34-45CF-BDD1-A13BA9BEB761}" destId="{F9780C90-E20D-4C57-A68A-03FCD2498BC7}" srcOrd="2" destOrd="0" presId="urn:microsoft.com/office/officeart/2017/3/layout/HorizontalPathTimeline"/>
    <dgm:cxn modelId="{B2CD836D-EFCC-4056-AD5B-CC0AF369F791}" type="presParOf" srcId="{5BBAE68B-3D34-45CF-BDD1-A13BA9BEB761}" destId="{0FEFE53D-C25C-453A-AC3C-22ADC325B4AD}" srcOrd="3" destOrd="0" presId="urn:microsoft.com/office/officeart/2017/3/layout/HorizontalPathTimeline"/>
    <dgm:cxn modelId="{6C35F74A-4316-43ED-9380-EAEF72345EE4}" type="presParOf" srcId="{5BBAE68B-3D34-45CF-BDD1-A13BA9BEB761}" destId="{D251CA1B-FBE5-4D90-8D87-9CD55DA4C5FE}" srcOrd="4" destOrd="0" presId="urn:microsoft.com/office/officeart/2017/3/layout/HorizontalPathTimeline"/>
    <dgm:cxn modelId="{1B7AF94D-51CA-4106-892A-43D595D89206}" type="presParOf" srcId="{3355FC33-43A9-4657-A2A8-E63D11DDF59C}" destId="{34D3D4C7-F448-4CC4-B139-CF4394EB0019}" srcOrd="3" destOrd="0" presId="urn:microsoft.com/office/officeart/2017/3/layout/HorizontalPathTimeline"/>
    <dgm:cxn modelId="{DB3EC9CA-9256-4CF5-9759-54EDEC3D0FD1}" type="presParOf" srcId="{3355FC33-43A9-4657-A2A8-E63D11DDF59C}" destId="{526B32BD-BEEA-4C64-9FA7-A51FF98FBAE9}" srcOrd="4" destOrd="0" presId="urn:microsoft.com/office/officeart/2017/3/layout/HorizontalPathTimeline"/>
    <dgm:cxn modelId="{427AE262-9065-4FC9-B88C-3B03E1BB2764}" type="presParOf" srcId="{526B32BD-BEEA-4C64-9FA7-A51FF98FBAE9}" destId="{32B94671-BAA3-4703-A72C-35C44FF0D8CA}" srcOrd="0" destOrd="0" presId="urn:microsoft.com/office/officeart/2017/3/layout/HorizontalPathTimeline"/>
    <dgm:cxn modelId="{8D4E004D-9BBD-4472-9280-ECCE13A67867}" type="presParOf" srcId="{526B32BD-BEEA-4C64-9FA7-A51FF98FBAE9}" destId="{B0C3581C-7E10-43FC-8F34-C70750A9F674}" srcOrd="1" destOrd="0" presId="urn:microsoft.com/office/officeart/2017/3/layout/HorizontalPathTimeline"/>
    <dgm:cxn modelId="{FF47AA63-4E77-480E-91DC-DEACF5A30950}" type="presParOf" srcId="{B0C3581C-7E10-43FC-8F34-C70750A9F674}" destId="{28DCE57A-3936-4E6F-A146-2988EE1C4DC6}" srcOrd="0" destOrd="0" presId="urn:microsoft.com/office/officeart/2017/3/layout/HorizontalPathTimeline"/>
    <dgm:cxn modelId="{E71D9127-D5B4-46E5-B4CE-73AE5F756393}" type="presParOf" srcId="{B0C3581C-7E10-43FC-8F34-C70750A9F674}" destId="{88643BB9-36FC-44CF-8E8D-2D751C795B7C}" srcOrd="1" destOrd="0" presId="urn:microsoft.com/office/officeart/2017/3/layout/HorizontalPathTimeline"/>
    <dgm:cxn modelId="{09EC0074-B384-4B38-9CC6-5E82C5AF10BF}" type="presParOf" srcId="{526B32BD-BEEA-4C64-9FA7-A51FF98FBAE9}" destId="{2DDE58BA-C86F-4FE1-94E7-587A47272864}" srcOrd="2" destOrd="0" presId="urn:microsoft.com/office/officeart/2017/3/layout/HorizontalPathTimeline"/>
    <dgm:cxn modelId="{FAB272B6-02FE-4E7B-AD7C-EFD3B78CCDB8}" type="presParOf" srcId="{526B32BD-BEEA-4C64-9FA7-A51FF98FBAE9}" destId="{E87BFBEB-8A29-40A1-B51B-CF4384B39AB9}" srcOrd="3" destOrd="0" presId="urn:microsoft.com/office/officeart/2017/3/layout/HorizontalPathTimeline"/>
    <dgm:cxn modelId="{3841F086-3F74-4136-901F-6FDF3C54F423}" type="presParOf" srcId="{526B32BD-BEEA-4C64-9FA7-A51FF98FBAE9}" destId="{24B1AE6F-A48A-4ACC-A7D5-517BB8049891}" srcOrd="4" destOrd="0" presId="urn:microsoft.com/office/officeart/2017/3/layout/HorizontalPathTimeline"/>
    <dgm:cxn modelId="{7E685823-6436-4B9B-BB27-50476EBD5736}" type="presParOf" srcId="{3355FC33-43A9-4657-A2A8-E63D11DDF59C}" destId="{02EC5F0F-6106-4E29-B227-F4391B971D16}" srcOrd="5" destOrd="0" presId="urn:microsoft.com/office/officeart/2017/3/layout/HorizontalPathTimeline"/>
    <dgm:cxn modelId="{C03C3393-C263-4CC7-8E73-DC7582742FE2}" type="presParOf" srcId="{3355FC33-43A9-4657-A2A8-E63D11DDF59C}" destId="{C4BDAC34-43EE-416E-B087-674637F34B90}" srcOrd="6" destOrd="0" presId="urn:microsoft.com/office/officeart/2017/3/layout/HorizontalPathTimeline"/>
    <dgm:cxn modelId="{D183062D-7AAE-4BB4-A5B6-7D549CC246AF}" type="presParOf" srcId="{C4BDAC34-43EE-416E-B087-674637F34B90}" destId="{1FEDE61A-3B96-4579-B29E-65FCB92E3A7D}" srcOrd="0" destOrd="0" presId="urn:microsoft.com/office/officeart/2017/3/layout/HorizontalPathTimeline"/>
    <dgm:cxn modelId="{9C1C75CE-F10F-4FF8-8D24-300C03095DAC}" type="presParOf" srcId="{C4BDAC34-43EE-416E-B087-674637F34B90}" destId="{C4C5DD43-847C-4EBA-9336-64B03E0C9EDA}" srcOrd="1" destOrd="0" presId="urn:microsoft.com/office/officeart/2017/3/layout/HorizontalPathTimeline"/>
    <dgm:cxn modelId="{F05B4772-765B-4277-8794-7C2D9CB2DA4B}" type="presParOf" srcId="{C4C5DD43-847C-4EBA-9336-64B03E0C9EDA}" destId="{2FA88E83-C508-443A-83FB-697A6F96E9FD}" srcOrd="0" destOrd="0" presId="urn:microsoft.com/office/officeart/2017/3/layout/HorizontalPathTimeline"/>
    <dgm:cxn modelId="{1B655FDC-BFB3-4510-ADA9-8DE0C6DBC0F4}" type="presParOf" srcId="{C4C5DD43-847C-4EBA-9336-64B03E0C9EDA}" destId="{6007C85F-B7CA-41F1-A9D0-0FD88A094917}" srcOrd="1" destOrd="0" presId="urn:microsoft.com/office/officeart/2017/3/layout/HorizontalPathTimeline"/>
    <dgm:cxn modelId="{62DA4341-863D-455E-90A5-7BC0F627B0D5}" type="presParOf" srcId="{C4BDAC34-43EE-416E-B087-674637F34B90}" destId="{7A458408-F89E-486F-8BEE-0D6ACA337330}" srcOrd="2" destOrd="0" presId="urn:microsoft.com/office/officeart/2017/3/layout/HorizontalPathTimeline"/>
    <dgm:cxn modelId="{1317C2E0-1B46-49F8-B6E5-59B48AA7492B}" type="presParOf" srcId="{C4BDAC34-43EE-416E-B087-674637F34B90}" destId="{1C0CB60B-00E7-467D-BA25-3914DD86CB8C}" srcOrd="3" destOrd="0" presId="urn:microsoft.com/office/officeart/2017/3/layout/HorizontalPathTimeline"/>
    <dgm:cxn modelId="{186A28B6-212E-4BAD-95EB-1D6CEA2A29BB}" type="presParOf" srcId="{C4BDAC34-43EE-416E-B087-674637F34B90}" destId="{D7A6D294-315E-4417-8DC5-F64E92402EA0}" srcOrd="4" destOrd="0" presId="urn:microsoft.com/office/officeart/2017/3/layout/HorizontalPathTimeline"/>
    <dgm:cxn modelId="{A5A3ABBF-A60A-44CE-AF3A-74361C9E4AC3}" type="presParOf" srcId="{3355FC33-43A9-4657-A2A8-E63D11DDF59C}" destId="{46E6D595-72E2-4777-9EE6-D1EF44AEFBEF}" srcOrd="7" destOrd="0" presId="urn:microsoft.com/office/officeart/2017/3/layout/HorizontalPathTimeline"/>
    <dgm:cxn modelId="{9C3DF400-2EF3-466A-BF21-33A41A88BED0}" type="presParOf" srcId="{3355FC33-43A9-4657-A2A8-E63D11DDF59C}" destId="{3EFBCD67-AEBC-46A2-BD07-AB7DE72319AA}" srcOrd="8" destOrd="0" presId="urn:microsoft.com/office/officeart/2017/3/layout/HorizontalPathTimeline"/>
    <dgm:cxn modelId="{42AA2EFC-2EFB-4C5F-A720-F5DDF77A03D6}" type="presParOf" srcId="{3EFBCD67-AEBC-46A2-BD07-AB7DE72319AA}" destId="{32361312-A19B-4B3A-8CB5-A3F654EE37AF}" srcOrd="0" destOrd="0" presId="urn:microsoft.com/office/officeart/2017/3/layout/HorizontalPathTimeline"/>
    <dgm:cxn modelId="{87247061-4917-4678-9F22-A348E73FD417}" type="presParOf" srcId="{3EFBCD67-AEBC-46A2-BD07-AB7DE72319AA}" destId="{2BE15D3F-A86A-4141-9407-D6E33AB272CD}" srcOrd="1" destOrd="0" presId="urn:microsoft.com/office/officeart/2017/3/layout/HorizontalPathTimeline"/>
    <dgm:cxn modelId="{30533E79-18C5-413D-8343-8BDA217B843B}" type="presParOf" srcId="{2BE15D3F-A86A-4141-9407-D6E33AB272CD}" destId="{AC093AA5-9564-45BB-A2C7-92FC8A009975}" srcOrd="0" destOrd="0" presId="urn:microsoft.com/office/officeart/2017/3/layout/HorizontalPathTimeline"/>
    <dgm:cxn modelId="{FA3054E5-A69C-4D23-9058-625BAB4AB7BB}" type="presParOf" srcId="{2BE15D3F-A86A-4141-9407-D6E33AB272CD}" destId="{387E6B5F-C65E-471C-B8BD-DBB6074FAC04}" srcOrd="1" destOrd="0" presId="urn:microsoft.com/office/officeart/2017/3/layout/HorizontalPathTimeline"/>
    <dgm:cxn modelId="{EEA29E4B-BBD7-4755-9EFC-E24D02D8DD06}" type="presParOf" srcId="{3EFBCD67-AEBC-46A2-BD07-AB7DE72319AA}" destId="{E837C2FA-80DC-457C-8DB2-6C82F0020D50}" srcOrd="2" destOrd="0" presId="urn:microsoft.com/office/officeart/2017/3/layout/HorizontalPathTimeline"/>
    <dgm:cxn modelId="{276D87F1-366A-4D8C-BFCB-C394EC4B82AF}" type="presParOf" srcId="{3EFBCD67-AEBC-46A2-BD07-AB7DE72319AA}" destId="{E331F096-A43F-47E9-A895-9A205BB36D33}" srcOrd="3" destOrd="0" presId="urn:microsoft.com/office/officeart/2017/3/layout/HorizontalPathTimeline"/>
    <dgm:cxn modelId="{32B7E83D-073D-4AB9-AD02-A820949598C3}" type="presParOf" srcId="{3EFBCD67-AEBC-46A2-BD07-AB7DE72319AA}" destId="{8E646474-D473-4557-B460-F3B38444C414}"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038C74-309A-4459-A7AF-50AA299A1081}" type="doc">
      <dgm:prSet loTypeId="urn:microsoft.com/office/officeart/2016/7/layout/BasicTimeline" loCatId="timeline" qsTypeId="urn:microsoft.com/office/officeart/2005/8/quickstyle/simple1" qsCatId="simple" csTypeId="urn:microsoft.com/office/officeart/2005/8/colors/accent6_2" csCatId="accent6" phldr="1"/>
      <dgm:spPr/>
      <dgm:t>
        <a:bodyPr/>
        <a:lstStyle/>
        <a:p>
          <a:endParaRPr lang="pt-BR"/>
        </a:p>
      </dgm:t>
    </dgm:pt>
    <dgm:pt modelId="{E2DB84BC-C3BA-4A6A-9696-98B85A189FAD}">
      <dgm:prSet phldrT="[Texto]" phldr="0" custT="1"/>
      <dgm:spPr/>
      <dgm:t>
        <a:bodyPr/>
        <a:lstStyle/>
        <a:p>
          <a:pPr algn="ctr">
            <a:lnSpc>
              <a:spcPct val="90000"/>
            </a:lnSpc>
            <a:defRPr b="1"/>
          </a:pPr>
          <a:r>
            <a:rPr lang="pt-BR" sz="1000" b="0" dirty="0">
              <a:latin typeface="Calibri"/>
              <a:ea typeface="Calibri"/>
              <a:cs typeface="Calibri"/>
            </a:rPr>
            <a:t>Passo 1: Atividades Iniciais</a:t>
          </a:r>
        </a:p>
      </dgm:t>
    </dgm:pt>
    <dgm:pt modelId="{18026320-7D99-42B6-915E-8BA758DB71B8}" type="parTrans" cxnId="{71AF0F7C-B944-4938-A544-DCF19D71C152}">
      <dgm:prSet/>
      <dgm:spPr/>
      <dgm:t>
        <a:bodyPr/>
        <a:lstStyle/>
        <a:p>
          <a:endParaRPr lang="pt-BR"/>
        </a:p>
      </dgm:t>
    </dgm:pt>
    <dgm:pt modelId="{35472920-0780-41E0-B4E6-D38688FAF14B}" type="sibTrans" cxnId="{71AF0F7C-B944-4938-A544-DCF19D71C152}">
      <dgm:prSet/>
      <dgm:spPr/>
      <dgm:t>
        <a:bodyPr/>
        <a:lstStyle/>
        <a:p>
          <a:endParaRPr lang="pt-BR"/>
        </a:p>
      </dgm:t>
    </dgm:pt>
    <dgm:pt modelId="{8FA0BE6B-4E85-4989-B678-98BBA00864A6}">
      <dgm:prSet phldrT="[Texto]" phldr="0" custT="1"/>
      <dgm:spPr/>
      <dgm:t>
        <a:bodyPr/>
        <a:lstStyle/>
        <a:p>
          <a:pPr algn="l">
            <a:lnSpc>
              <a:spcPct val="90000"/>
            </a:lnSpc>
          </a:pPr>
          <a:r>
            <a:rPr lang="pt-BR" sz="1000" b="0" dirty="0">
              <a:latin typeface="Calibri"/>
              <a:ea typeface="+mn-ea"/>
              <a:cs typeface="Arial"/>
            </a:rPr>
            <a:t> - Nomeação do comitê executivo;</a:t>
          </a:r>
        </a:p>
      </dgm:t>
    </dgm:pt>
    <dgm:pt modelId="{B609D3E6-E57A-4B8A-8FCC-39961091F310}" type="parTrans" cxnId="{F960EA8D-F35D-473E-A795-A55F14818857}">
      <dgm:prSet/>
      <dgm:spPr/>
      <dgm:t>
        <a:bodyPr/>
        <a:lstStyle/>
        <a:p>
          <a:endParaRPr lang="pt-BR"/>
        </a:p>
      </dgm:t>
    </dgm:pt>
    <dgm:pt modelId="{6DCDAC9F-8F5C-42F1-9420-1E6465D7638C}" type="sibTrans" cxnId="{F960EA8D-F35D-473E-A795-A55F14818857}">
      <dgm:prSet/>
      <dgm:spPr/>
      <dgm:t>
        <a:bodyPr/>
        <a:lstStyle/>
        <a:p>
          <a:endParaRPr lang="pt-BR"/>
        </a:p>
      </dgm:t>
    </dgm:pt>
    <dgm:pt modelId="{21E55460-870E-4A89-8A48-70F491F9AC17}">
      <dgm:prSet phldrT="[Texto]" phldr="0" custT="1"/>
      <dgm:spPr/>
      <dgm:t>
        <a:bodyPr/>
        <a:lstStyle/>
        <a:p>
          <a:pPr algn="ctr">
            <a:lnSpc>
              <a:spcPct val="90000"/>
            </a:lnSpc>
            <a:defRPr b="1"/>
          </a:pPr>
          <a:r>
            <a:rPr lang="pt-BR" sz="1000" b="0" dirty="0">
              <a:latin typeface="Calibri"/>
              <a:ea typeface="+mn-ea"/>
              <a:cs typeface="Arial"/>
            </a:rPr>
            <a:t>Passo 2: Conselho de Acompanhamento</a:t>
          </a:r>
        </a:p>
      </dgm:t>
    </dgm:pt>
    <dgm:pt modelId="{3F572128-4D73-459A-A925-33133049DE1D}" type="parTrans" cxnId="{69C61BFF-CBA0-4F39-AE5B-E7CC18D4A78D}">
      <dgm:prSet/>
      <dgm:spPr/>
      <dgm:t>
        <a:bodyPr/>
        <a:lstStyle/>
        <a:p>
          <a:endParaRPr lang="pt-BR"/>
        </a:p>
      </dgm:t>
    </dgm:pt>
    <dgm:pt modelId="{AA5B72CF-62BF-4D3F-9F44-FBA784F02B8F}" type="sibTrans" cxnId="{69C61BFF-CBA0-4F39-AE5B-E7CC18D4A78D}">
      <dgm:prSet/>
      <dgm:spPr/>
      <dgm:t>
        <a:bodyPr/>
        <a:lstStyle/>
        <a:p>
          <a:endParaRPr lang="pt-BR"/>
        </a:p>
      </dgm:t>
    </dgm:pt>
    <dgm:pt modelId="{6DEEE34C-911B-4673-A81B-2C52319C2F1B}">
      <dgm:prSet phldrT="[Texto]" custT="1"/>
      <dgm:spPr/>
      <dgm:t>
        <a:bodyPr/>
        <a:lstStyle/>
        <a:p>
          <a:pPr algn="l">
            <a:lnSpc>
              <a:spcPct val="90000"/>
            </a:lnSpc>
          </a:pPr>
          <a:r>
            <a:rPr lang="pt-BR" sz="1000" b="0" dirty="0">
              <a:latin typeface="Calibri"/>
              <a:ea typeface="Calibri"/>
              <a:cs typeface="Calibri"/>
            </a:rPr>
            <a:t> - Participação social (Sociedade civil, legislativo, instituições, sindicatos, administração direta e indireta)</a:t>
          </a:r>
          <a:endParaRPr lang="pt-BR" sz="1000" b="0" dirty="0">
            <a:latin typeface="Calibri"/>
            <a:ea typeface="+mn-ea"/>
            <a:cs typeface="+mn-cs"/>
          </a:endParaRPr>
        </a:p>
      </dgm:t>
    </dgm:pt>
    <dgm:pt modelId="{7EA1A1B8-F658-4624-9A42-EA6BFA74ED75}" type="parTrans" cxnId="{1E5068E1-E349-4A96-BB8F-06A771D44EBD}">
      <dgm:prSet/>
      <dgm:spPr/>
      <dgm:t>
        <a:bodyPr/>
        <a:lstStyle/>
        <a:p>
          <a:endParaRPr lang="pt-BR"/>
        </a:p>
      </dgm:t>
    </dgm:pt>
    <dgm:pt modelId="{DD0121EA-1ADB-43C7-9326-DDF181FB6D1E}" type="sibTrans" cxnId="{1E5068E1-E349-4A96-BB8F-06A771D44EBD}">
      <dgm:prSet/>
      <dgm:spPr/>
      <dgm:t>
        <a:bodyPr/>
        <a:lstStyle/>
        <a:p>
          <a:endParaRPr lang="pt-BR"/>
        </a:p>
      </dgm:t>
    </dgm:pt>
    <dgm:pt modelId="{90DAF25D-A7E1-4387-B2F3-5623B5CC7C18}">
      <dgm:prSet phldrT="[Texto]" phldr="0" custT="1"/>
      <dgm:spPr/>
      <dgm:t>
        <a:bodyPr/>
        <a:lstStyle/>
        <a:p>
          <a:pPr algn="ctr">
            <a:lnSpc>
              <a:spcPct val="90000"/>
            </a:lnSpc>
            <a:defRPr b="1"/>
          </a:pPr>
          <a:r>
            <a:rPr lang="pt-BR" sz="1000" b="0" dirty="0">
              <a:latin typeface="Calibri"/>
              <a:ea typeface="+mn-ea"/>
              <a:cs typeface="Arial"/>
            </a:rPr>
            <a:t>Passo 3: Diagnóstico Técnico-Participativo</a:t>
          </a:r>
        </a:p>
      </dgm:t>
    </dgm:pt>
    <dgm:pt modelId="{D9C7302C-2D13-4B62-8CB2-5E4C7EE3F709}" type="parTrans" cxnId="{321EDB72-7D31-4B85-A430-F6E9B5F15992}">
      <dgm:prSet/>
      <dgm:spPr/>
      <dgm:t>
        <a:bodyPr/>
        <a:lstStyle/>
        <a:p>
          <a:endParaRPr lang="pt-BR"/>
        </a:p>
      </dgm:t>
    </dgm:pt>
    <dgm:pt modelId="{D5561550-0409-4093-B612-43B64A96C875}" type="sibTrans" cxnId="{321EDB72-7D31-4B85-A430-F6E9B5F15992}">
      <dgm:prSet/>
      <dgm:spPr/>
      <dgm:t>
        <a:bodyPr/>
        <a:lstStyle/>
        <a:p>
          <a:endParaRPr lang="pt-BR"/>
        </a:p>
      </dgm:t>
    </dgm:pt>
    <dgm:pt modelId="{2D3ED047-75A7-4D7B-A028-9816AF6ABBB0}">
      <dgm:prSet phldr="0" custT="1"/>
      <dgm:spPr/>
      <dgm:t>
        <a:bodyPr/>
        <a:lstStyle/>
        <a:p>
          <a:pPr algn="l">
            <a:lnSpc>
              <a:spcPct val="90000"/>
            </a:lnSpc>
          </a:pPr>
          <a:r>
            <a:rPr lang="pt-BR" sz="1000" b="0" dirty="0">
              <a:latin typeface="Calibri"/>
              <a:ea typeface="+mn-ea"/>
              <a:cs typeface="Arial"/>
            </a:rPr>
            <a:t> - Levantamentos físicos e socioeconômicos correlatos a DMAPU;</a:t>
          </a:r>
        </a:p>
      </dgm:t>
    </dgm:pt>
    <dgm:pt modelId="{F8722140-D767-430B-93B5-0AC294C96E35}" type="parTrans" cxnId="{4433903F-1CFE-4C85-BC98-2A23208B7B9A}">
      <dgm:prSet/>
      <dgm:spPr/>
    </dgm:pt>
    <dgm:pt modelId="{8044D371-A8D5-45CB-86FD-F1E2F0E52F4E}" type="sibTrans" cxnId="{4433903F-1CFE-4C85-BC98-2A23208B7B9A}">
      <dgm:prSet/>
      <dgm:spPr/>
    </dgm:pt>
    <dgm:pt modelId="{916CD7AA-5BF7-447C-A9E8-4FA9F85B3A63}">
      <dgm:prSet phldr="0"/>
      <dgm:spPr/>
      <dgm:t>
        <a:bodyPr/>
        <a:lstStyle/>
        <a:p>
          <a:pPr algn="l">
            <a:lnSpc>
              <a:spcPct val="90000"/>
            </a:lnSpc>
          </a:pPr>
          <a:r>
            <a:rPr lang="pt-BR" sz="1000" b="0" dirty="0">
              <a:latin typeface="Calibri"/>
              <a:ea typeface="+mn-ea"/>
              <a:cs typeface="Arial"/>
            </a:rPr>
            <a:t> - Soluções estruturais (bacias, drenagem verde, reservatórios);</a:t>
          </a:r>
        </a:p>
      </dgm:t>
    </dgm:pt>
    <dgm:pt modelId="{BACBBC76-DE1B-4D58-9753-7957CAD449B6}" type="parTrans" cxnId="{A5A6A4E4-AC49-4422-B458-B1400FA48829}">
      <dgm:prSet/>
      <dgm:spPr/>
    </dgm:pt>
    <dgm:pt modelId="{C436B608-77D7-460B-8552-02EC8F0F95F9}" type="sibTrans" cxnId="{A5A6A4E4-AC49-4422-B458-B1400FA48829}">
      <dgm:prSet/>
      <dgm:spPr/>
    </dgm:pt>
    <dgm:pt modelId="{5089FEE4-C1EA-4F3A-AACA-1DB435F18A21}">
      <dgm:prSet phldr="0" custT="1"/>
      <dgm:spPr/>
      <dgm:t>
        <a:bodyPr/>
        <a:lstStyle/>
        <a:p>
          <a:pPr algn="ctr">
            <a:lnSpc>
              <a:spcPct val="90000"/>
            </a:lnSpc>
            <a:defRPr b="1"/>
          </a:pPr>
          <a:r>
            <a:rPr lang="pt-BR" sz="1000" b="0" dirty="0">
              <a:latin typeface="Calibri"/>
              <a:ea typeface="+mn-ea"/>
              <a:cs typeface="Arial"/>
            </a:rPr>
            <a:t>Passo 6: Possíveis investimentos e recursos</a:t>
          </a:r>
        </a:p>
      </dgm:t>
    </dgm:pt>
    <dgm:pt modelId="{DC4D3F3E-B01E-4717-B965-34929564D453}" type="parTrans" cxnId="{71A9A46F-7F62-407A-9F7D-4293D3F68195}">
      <dgm:prSet/>
      <dgm:spPr/>
    </dgm:pt>
    <dgm:pt modelId="{07F32394-283D-4664-B418-5FE18712F7BE}" type="sibTrans" cxnId="{71A9A46F-7F62-407A-9F7D-4293D3F68195}">
      <dgm:prSet/>
      <dgm:spPr/>
    </dgm:pt>
    <dgm:pt modelId="{40454F8A-1065-4385-B3B3-C8B32790A48F}">
      <dgm:prSet phldr="0" custT="1"/>
      <dgm:spPr/>
      <dgm:t>
        <a:bodyPr/>
        <a:lstStyle/>
        <a:p>
          <a:pPr algn="l">
            <a:lnSpc>
              <a:spcPct val="90000"/>
            </a:lnSpc>
          </a:pPr>
          <a:r>
            <a:rPr lang="pt-BR" sz="1000" b="0" dirty="0">
              <a:latin typeface="Calibri"/>
              <a:ea typeface="+mn-ea"/>
              <a:cs typeface="Arial"/>
            </a:rPr>
            <a:t> - Edital do Programa de Saneamento do Rio Doce;</a:t>
          </a:r>
        </a:p>
      </dgm:t>
    </dgm:pt>
    <dgm:pt modelId="{671C7462-6934-4875-A836-BFA9551F474F}" type="parTrans" cxnId="{16370C52-D88E-4251-AE80-754278519C1E}">
      <dgm:prSet/>
      <dgm:spPr/>
    </dgm:pt>
    <dgm:pt modelId="{1F7E59A8-C86F-401B-B75E-DD9029990197}" type="sibTrans" cxnId="{16370C52-D88E-4251-AE80-754278519C1E}">
      <dgm:prSet/>
      <dgm:spPr/>
    </dgm:pt>
    <dgm:pt modelId="{DA8925ED-AF41-4A13-8054-8BA3C24E80AA}">
      <dgm:prSet phldr="0" custT="1"/>
      <dgm:spPr/>
      <dgm:t>
        <a:bodyPr/>
        <a:lstStyle/>
        <a:p>
          <a:pPr algn="ctr">
            <a:lnSpc>
              <a:spcPct val="90000"/>
            </a:lnSpc>
            <a:defRPr b="1"/>
          </a:pPr>
          <a:r>
            <a:rPr lang="pt-BR" sz="1000" b="0" dirty="0">
              <a:latin typeface="Calibri"/>
              <a:ea typeface="+mn-ea"/>
              <a:cs typeface="Arial"/>
            </a:rPr>
            <a:t>Passo 7: Instrumentos de gestão e monitoramento</a:t>
          </a:r>
        </a:p>
      </dgm:t>
    </dgm:pt>
    <dgm:pt modelId="{83DB01C3-5DF9-466F-9BA8-BB6AB0AE3677}" type="parTrans" cxnId="{5B71C17C-D91C-4080-9ACB-C2750186DA5F}">
      <dgm:prSet/>
      <dgm:spPr/>
    </dgm:pt>
    <dgm:pt modelId="{DDC211FC-786C-4BBF-9C70-9020AA5FB04C}" type="sibTrans" cxnId="{5B71C17C-D91C-4080-9ACB-C2750186DA5F}">
      <dgm:prSet/>
      <dgm:spPr/>
    </dgm:pt>
    <dgm:pt modelId="{AD8B9639-1691-4C61-9142-DA0B8978A59B}">
      <dgm:prSet phldr="0"/>
      <dgm:spPr/>
      <dgm:t>
        <a:bodyPr/>
        <a:lstStyle/>
        <a:p>
          <a:pPr algn="l" rtl="0">
            <a:lnSpc>
              <a:spcPct val="90000"/>
            </a:lnSpc>
          </a:pPr>
          <a:r>
            <a:rPr lang="pt-BR" sz="1000" b="0" dirty="0">
              <a:latin typeface="Calibri"/>
              <a:ea typeface="+mn-ea"/>
              <a:cs typeface="Arial"/>
            </a:rPr>
            <a:t> - Atores locais (Secretaria, Defesa Civil, Prestador de saneamento, Empresa de consultoria, etc.)</a:t>
          </a:r>
        </a:p>
      </dgm:t>
    </dgm:pt>
    <dgm:pt modelId="{B952B100-2310-401A-B81C-B29944DA55D7}" type="parTrans" cxnId="{848008E2-A91C-4C52-8A4D-E836539E90DB}">
      <dgm:prSet/>
      <dgm:spPr/>
    </dgm:pt>
    <dgm:pt modelId="{941C78A7-24E4-46DB-A9F0-6DB4235C75B3}" type="sibTrans" cxnId="{848008E2-A91C-4C52-8A4D-E836539E90DB}">
      <dgm:prSet/>
      <dgm:spPr/>
    </dgm:pt>
    <dgm:pt modelId="{9D20AA10-86F5-4F64-A11B-A5368CFC4131}">
      <dgm:prSet phldr="0" custT="1"/>
      <dgm:spPr/>
      <dgm:t>
        <a:bodyPr/>
        <a:lstStyle/>
        <a:p>
          <a:pPr algn="l">
            <a:lnSpc>
              <a:spcPct val="90000"/>
            </a:lnSpc>
          </a:pPr>
          <a:r>
            <a:rPr lang="pt-BR" sz="1000" b="0" dirty="0">
              <a:latin typeface="Calibri"/>
              <a:ea typeface="+mn-ea"/>
              <a:cs typeface="Arial"/>
            </a:rPr>
            <a:t> - Conselho de Saneamento;</a:t>
          </a:r>
        </a:p>
      </dgm:t>
    </dgm:pt>
    <dgm:pt modelId="{9B27F1DC-34E8-4315-AAFF-13F9EB1117C8}" type="parTrans" cxnId="{6CBFEC60-18E5-41D1-8638-D534654D0EF6}">
      <dgm:prSet/>
      <dgm:spPr/>
    </dgm:pt>
    <dgm:pt modelId="{E32A3FA7-F50C-48FB-BA5E-4AEEC85C8462}" type="sibTrans" cxnId="{6CBFEC60-18E5-41D1-8638-D534654D0EF6}">
      <dgm:prSet/>
      <dgm:spPr/>
    </dgm:pt>
    <dgm:pt modelId="{7E14633C-0406-44F1-A2CE-46E3993C3F86}">
      <dgm:prSet phldr="0" custT="1"/>
      <dgm:spPr/>
      <dgm:t>
        <a:bodyPr/>
        <a:lstStyle/>
        <a:p>
          <a:pPr algn="ctr">
            <a:lnSpc>
              <a:spcPct val="90000"/>
            </a:lnSpc>
            <a:defRPr b="1"/>
          </a:pPr>
          <a:r>
            <a:rPr lang="pt-BR" sz="1000" b="0" dirty="0">
              <a:latin typeface="Calibri"/>
              <a:ea typeface="+mn-ea"/>
              <a:cs typeface="Arial"/>
            </a:rPr>
            <a:t>Passo 8: Consulta e Audiência Pública</a:t>
          </a:r>
        </a:p>
      </dgm:t>
    </dgm:pt>
    <dgm:pt modelId="{2690B5F9-8BE9-44DF-AC8B-B1E35B1AAD00}" type="parTrans" cxnId="{8DC750D7-3F22-4129-831C-D685DF9EBBD0}">
      <dgm:prSet/>
      <dgm:spPr/>
    </dgm:pt>
    <dgm:pt modelId="{CAA4A676-456F-4D81-876B-09D8C2B9D0AE}" type="sibTrans" cxnId="{8DC750D7-3F22-4129-831C-D685DF9EBBD0}">
      <dgm:prSet/>
      <dgm:spPr/>
    </dgm:pt>
    <dgm:pt modelId="{B286B27A-67DB-4710-88D1-4B3B9B84685B}">
      <dgm:prSet phldr="0" custT="1"/>
      <dgm:spPr/>
      <dgm:t>
        <a:bodyPr/>
        <a:lstStyle/>
        <a:p>
          <a:pPr algn="ctr">
            <a:lnSpc>
              <a:spcPct val="90000"/>
            </a:lnSpc>
            <a:defRPr b="1"/>
          </a:pPr>
          <a:r>
            <a:rPr lang="pt-BR" sz="1000" b="0" dirty="0">
              <a:latin typeface="Calibri"/>
              <a:ea typeface="+mn-ea"/>
              <a:cs typeface="Arial"/>
            </a:rPr>
            <a:t>Passo 9: Aprovação legal e Institucionalização</a:t>
          </a:r>
        </a:p>
      </dgm:t>
    </dgm:pt>
    <dgm:pt modelId="{A8DA1929-DA4D-49C9-AB36-CE39A69DD170}" type="parTrans" cxnId="{94126246-6796-4DD0-96FF-C6E83F2388C2}">
      <dgm:prSet/>
      <dgm:spPr/>
    </dgm:pt>
    <dgm:pt modelId="{CAA2E007-D13C-4857-82DA-685AAECB0B9F}" type="sibTrans" cxnId="{94126246-6796-4DD0-96FF-C6E83F2388C2}">
      <dgm:prSet/>
      <dgm:spPr/>
    </dgm:pt>
    <dgm:pt modelId="{B40D33E8-461C-4C65-9B30-BA059C02F0BA}">
      <dgm:prSet phldr="0"/>
      <dgm:spPr/>
      <dgm:t>
        <a:bodyPr/>
        <a:lstStyle/>
        <a:p>
          <a:pPr algn="l">
            <a:lnSpc>
              <a:spcPct val="90000"/>
            </a:lnSpc>
          </a:pPr>
          <a:r>
            <a:rPr lang="pt-BR" sz="1000" b="0" dirty="0">
              <a:latin typeface="Calibri"/>
              <a:ea typeface="+mn-ea"/>
              <a:cs typeface="Arial"/>
            </a:rPr>
            <a:t> - Consulta pública e reuniões comunitárias</a:t>
          </a:r>
        </a:p>
      </dgm:t>
    </dgm:pt>
    <dgm:pt modelId="{1FDD4E43-B323-4685-9324-54FA2DF498D7}" type="parTrans" cxnId="{E5F101F0-CA67-4349-86B5-EE3B95ACF0D7}">
      <dgm:prSet/>
      <dgm:spPr/>
    </dgm:pt>
    <dgm:pt modelId="{B3CF160F-3B3B-4F0C-B5CC-22D8DFAAE047}" type="sibTrans" cxnId="{E5F101F0-CA67-4349-86B5-EE3B95ACF0D7}">
      <dgm:prSet/>
      <dgm:spPr/>
    </dgm:pt>
    <dgm:pt modelId="{2AFA9198-A9EF-405D-879F-DE0E5E40F18A}">
      <dgm:prSet phldr="0"/>
      <dgm:spPr/>
      <dgm:t>
        <a:bodyPr/>
        <a:lstStyle/>
        <a:p>
          <a:pPr algn="l">
            <a:lnSpc>
              <a:spcPct val="90000"/>
            </a:lnSpc>
          </a:pPr>
          <a:r>
            <a:rPr lang="pt-BR" sz="1000" b="0" dirty="0">
              <a:latin typeface="Calibri"/>
              <a:ea typeface="+mn-ea"/>
              <a:cs typeface="Arial"/>
            </a:rPr>
            <a:t> - Identificação, mapeamento da infraestrutura existente</a:t>
          </a:r>
          <a:r>
            <a:rPr lang="pt-BR" sz="1000" dirty="0">
              <a:latin typeface="Calibri"/>
              <a:ea typeface="+mn-ea"/>
              <a:cs typeface="Arial"/>
            </a:rPr>
            <a:t>;</a:t>
          </a:r>
        </a:p>
      </dgm:t>
    </dgm:pt>
    <dgm:pt modelId="{61A560EC-33B6-46C0-A1E8-7F4D3E59CC96}" type="parTrans" cxnId="{039BB58B-100A-4B20-ADC5-69F14A8E4C48}">
      <dgm:prSet/>
      <dgm:spPr/>
    </dgm:pt>
    <dgm:pt modelId="{5148074F-988A-4E5A-B470-E6768DD38AA9}" type="sibTrans" cxnId="{039BB58B-100A-4B20-ADC5-69F14A8E4C48}">
      <dgm:prSet/>
      <dgm:spPr/>
    </dgm:pt>
    <dgm:pt modelId="{17A6D823-0923-4E39-B6EB-3590E80C882C}">
      <dgm:prSet phldr="0"/>
      <dgm:spPr/>
      <dgm:t>
        <a:bodyPr/>
        <a:lstStyle/>
        <a:p>
          <a:pPr algn="l">
            <a:lnSpc>
              <a:spcPct val="90000"/>
            </a:lnSpc>
          </a:pPr>
          <a:r>
            <a:rPr lang="pt-BR" sz="1000" b="0" dirty="0">
              <a:latin typeface="Calibri"/>
              <a:ea typeface="+mn-ea"/>
              <a:cs typeface="Arial"/>
            </a:rPr>
            <a:t> - Identificação e mapeamento de áreas de risco de alagamento/inundação</a:t>
          </a:r>
          <a:r>
            <a:rPr lang="pt-BR" sz="1000" dirty="0">
              <a:latin typeface="Calibri"/>
              <a:ea typeface="+mn-ea"/>
              <a:cs typeface="Arial"/>
            </a:rPr>
            <a:t>;</a:t>
          </a:r>
        </a:p>
      </dgm:t>
    </dgm:pt>
    <dgm:pt modelId="{51315322-BC0F-432C-8DFC-AFB9CB1D138A}" type="parTrans" cxnId="{94AFF171-3B9D-467E-9E16-26626141C2D3}">
      <dgm:prSet/>
      <dgm:spPr/>
    </dgm:pt>
    <dgm:pt modelId="{C21EC755-51C3-47B6-8949-CC1112A34C6D}" type="sibTrans" cxnId="{94AFF171-3B9D-467E-9E16-26626141C2D3}">
      <dgm:prSet/>
      <dgm:spPr/>
    </dgm:pt>
    <dgm:pt modelId="{70E495D9-1E1F-44C9-A27F-3EA24B50C24B}">
      <dgm:prSet phldr="0" custT="1"/>
      <dgm:spPr/>
      <dgm:t>
        <a:bodyPr/>
        <a:lstStyle/>
        <a:p>
          <a:pPr algn="l">
            <a:lnSpc>
              <a:spcPct val="90000"/>
            </a:lnSpc>
          </a:pPr>
          <a:r>
            <a:rPr lang="pt-BR" sz="1000" b="0" dirty="0">
              <a:latin typeface="Calibri"/>
              <a:ea typeface="+mn-ea"/>
              <a:cs typeface="Arial"/>
            </a:rPr>
            <a:t> - Documento Consolidado do PMSB, com as contribuições pactuadas em audiência pública;</a:t>
          </a:r>
        </a:p>
      </dgm:t>
    </dgm:pt>
    <dgm:pt modelId="{4B287FD0-96DD-4A3C-8EF3-5C1AF69EBAE9}" type="parTrans" cxnId="{35BBD8D2-5149-4E00-9C59-EE2132582E35}">
      <dgm:prSet/>
      <dgm:spPr/>
    </dgm:pt>
    <dgm:pt modelId="{2DE8AD59-9C58-48CB-8769-62C1F89869F6}" type="sibTrans" cxnId="{35BBD8D2-5149-4E00-9C59-EE2132582E35}">
      <dgm:prSet/>
      <dgm:spPr/>
    </dgm:pt>
    <dgm:pt modelId="{01EF4728-6969-40D8-AF16-777083BA740E}">
      <dgm:prSet phldr="0" custT="1"/>
      <dgm:spPr/>
      <dgm:t>
        <a:bodyPr/>
        <a:lstStyle/>
        <a:p>
          <a:pPr algn="ctr">
            <a:lnSpc>
              <a:spcPct val="90000"/>
            </a:lnSpc>
            <a:defRPr b="1"/>
          </a:pPr>
          <a:r>
            <a:rPr lang="pt-BR" sz="1000" b="0" dirty="0">
              <a:latin typeface="Calibri"/>
              <a:ea typeface="+mn-ea"/>
              <a:cs typeface="Arial"/>
            </a:rPr>
            <a:t>Passo 4: Prognóstico</a:t>
          </a:r>
          <a:endParaRPr lang="pt-BR" sz="1000" b="1" dirty="0">
            <a:latin typeface="Calibri"/>
            <a:ea typeface="+mn-ea"/>
            <a:cs typeface="Arial"/>
          </a:endParaRPr>
        </a:p>
      </dgm:t>
    </dgm:pt>
    <dgm:pt modelId="{31F2507F-6DDC-4D2F-B92C-346BB4A1BE59}" type="parTrans" cxnId="{E6FF888A-2EF0-4AE8-B946-EE4DC7A57022}">
      <dgm:prSet/>
      <dgm:spPr/>
    </dgm:pt>
    <dgm:pt modelId="{285777BC-A7B4-473B-BB33-F8EEB51E5472}" type="sibTrans" cxnId="{E6FF888A-2EF0-4AE8-B946-EE4DC7A57022}">
      <dgm:prSet/>
      <dgm:spPr/>
    </dgm:pt>
    <dgm:pt modelId="{E15F5BF7-E9F7-4787-914A-A761BDD50519}">
      <dgm:prSet phldr="0"/>
      <dgm:spPr/>
      <dgm:t>
        <a:bodyPr/>
        <a:lstStyle/>
        <a:p>
          <a:pPr algn="l">
            <a:lnSpc>
              <a:spcPct val="90000"/>
            </a:lnSpc>
          </a:pPr>
          <a:r>
            <a:rPr lang="pt-BR" sz="1000" b="0" dirty="0">
              <a:latin typeface="Calibri"/>
              <a:ea typeface="+mn-ea"/>
              <a:cs typeface="Arial"/>
            </a:rPr>
            <a:t> - Soluções não estruturais (normas urbanísticas, educação ambiental);</a:t>
          </a:r>
        </a:p>
      </dgm:t>
    </dgm:pt>
    <dgm:pt modelId="{BE54AF3B-4295-4CF9-A7EB-09AD88110379}" type="parTrans" cxnId="{3A6D5807-A546-4DC0-A47E-D421145AD157}">
      <dgm:prSet/>
      <dgm:spPr/>
    </dgm:pt>
    <dgm:pt modelId="{8FB81F58-065C-491D-9448-469DA282BFD7}" type="sibTrans" cxnId="{3A6D5807-A546-4DC0-A47E-D421145AD157}">
      <dgm:prSet/>
      <dgm:spPr/>
    </dgm:pt>
    <dgm:pt modelId="{31FCE218-C5CC-40D7-8B0E-E673EA04AE25}">
      <dgm:prSet phldr="0"/>
      <dgm:spPr/>
      <dgm:t>
        <a:bodyPr/>
        <a:lstStyle/>
        <a:p>
          <a:pPr algn="l">
            <a:lnSpc>
              <a:spcPct val="90000"/>
            </a:lnSpc>
          </a:pPr>
          <a:r>
            <a:rPr lang="pt-BR" sz="1000" b="0" dirty="0">
              <a:latin typeface="Calibri"/>
              <a:ea typeface="+mn-ea"/>
              <a:cs typeface="Arial"/>
            </a:rPr>
            <a:t> - Ações emergenciais articuladas com o Plano de Contingência;</a:t>
          </a:r>
        </a:p>
      </dgm:t>
    </dgm:pt>
    <dgm:pt modelId="{7E60E8C4-9976-421F-BC7D-0415E15855B6}" type="parTrans" cxnId="{73668243-5BF0-4AAE-89C5-B2DE574DFB5C}">
      <dgm:prSet/>
      <dgm:spPr/>
    </dgm:pt>
    <dgm:pt modelId="{400BA0DC-2645-4ED4-80BC-11129F061207}" type="sibTrans" cxnId="{73668243-5BF0-4AAE-89C5-B2DE574DFB5C}">
      <dgm:prSet/>
      <dgm:spPr/>
    </dgm:pt>
    <dgm:pt modelId="{289825C0-0016-4025-BA84-18BDE9C218EA}">
      <dgm:prSet phldr="0"/>
      <dgm:spPr/>
      <dgm:t>
        <a:bodyPr/>
        <a:lstStyle/>
        <a:p>
          <a:pPr algn="l">
            <a:lnSpc>
              <a:spcPct val="90000"/>
            </a:lnSpc>
          </a:pPr>
          <a:r>
            <a:rPr lang="pt-BR" sz="1000" b="0" dirty="0">
              <a:latin typeface="Calibri"/>
              <a:ea typeface="+mn-ea"/>
              <a:cs typeface="Arial"/>
            </a:rPr>
            <a:t> - Edital BDMG – Bacia do Paraopeba</a:t>
          </a:r>
        </a:p>
      </dgm:t>
    </dgm:pt>
    <dgm:pt modelId="{4214C102-2E91-497A-8799-D6D92CD09A78}" type="parTrans" cxnId="{C4535458-37FE-4B94-B4A6-1B3B921C6D08}">
      <dgm:prSet/>
      <dgm:spPr/>
    </dgm:pt>
    <dgm:pt modelId="{DEAE7347-BE9A-45AF-8244-E2B589D95DEB}" type="sibTrans" cxnId="{C4535458-37FE-4B94-B4A6-1B3B921C6D08}">
      <dgm:prSet/>
      <dgm:spPr/>
    </dgm:pt>
    <dgm:pt modelId="{AC060940-7FAA-47EE-9382-1B60F3BA261B}">
      <dgm:prSet phldr="0"/>
      <dgm:spPr/>
      <dgm:t>
        <a:bodyPr/>
        <a:lstStyle/>
        <a:p>
          <a:pPr algn="l">
            <a:lnSpc>
              <a:spcPct val="90000"/>
            </a:lnSpc>
          </a:pPr>
          <a:r>
            <a:rPr lang="pt-BR" sz="1000" b="0" dirty="0">
              <a:latin typeface="Calibri"/>
              <a:ea typeface="+mn-ea"/>
              <a:cs typeface="Arial"/>
            </a:rPr>
            <a:t> - PAC</a:t>
          </a:r>
        </a:p>
      </dgm:t>
    </dgm:pt>
    <dgm:pt modelId="{8D9CB698-AF62-4AA7-8F39-906EAC944A98}" type="parTrans" cxnId="{1952DB47-C215-41DB-9EA0-CA8DDA50348B}">
      <dgm:prSet/>
      <dgm:spPr/>
    </dgm:pt>
    <dgm:pt modelId="{F0F3B723-A798-472C-A779-0471E7131D1B}" type="sibTrans" cxnId="{1952DB47-C215-41DB-9EA0-CA8DDA50348B}">
      <dgm:prSet/>
      <dgm:spPr/>
    </dgm:pt>
    <dgm:pt modelId="{4D2039F3-26A6-4DEE-9040-D0CEE994A02D}">
      <dgm:prSet phldr="0"/>
      <dgm:spPr/>
      <dgm:t>
        <a:bodyPr/>
        <a:lstStyle/>
        <a:p>
          <a:pPr algn="l">
            <a:lnSpc>
              <a:spcPct val="90000"/>
            </a:lnSpc>
          </a:pPr>
          <a:r>
            <a:rPr lang="pt-BR" sz="1000" b="0" dirty="0">
              <a:latin typeface="Calibri"/>
              <a:ea typeface="+mn-ea"/>
              <a:cs typeface="Arial"/>
            </a:rPr>
            <a:t> - Programas estaduais e/federais</a:t>
          </a:r>
        </a:p>
      </dgm:t>
    </dgm:pt>
    <dgm:pt modelId="{32FA36D2-ED11-4654-863E-CBD197D3401D}" type="parTrans" cxnId="{8E5BC578-E289-4DEC-8DA5-8017616ECC50}">
      <dgm:prSet/>
      <dgm:spPr/>
    </dgm:pt>
    <dgm:pt modelId="{1DA1E536-EBAC-4FA9-9B10-74A654115EC2}" type="sibTrans" cxnId="{8E5BC578-E289-4DEC-8DA5-8017616ECC50}">
      <dgm:prSet/>
      <dgm:spPr/>
    </dgm:pt>
    <dgm:pt modelId="{778DF438-2D25-4375-BC63-43CF4F0918B1}">
      <dgm:prSet phldr="0"/>
      <dgm:spPr/>
      <dgm:t>
        <a:bodyPr/>
        <a:lstStyle/>
        <a:p>
          <a:pPr algn="l">
            <a:lnSpc>
              <a:spcPct val="90000"/>
            </a:lnSpc>
          </a:pPr>
          <a:r>
            <a:rPr lang="pt-BR" sz="1000" b="0" dirty="0">
              <a:latin typeface="Calibri"/>
              <a:ea typeface="+mn-ea"/>
              <a:cs typeface="Arial"/>
            </a:rPr>
            <a:t> - Comitês de Bacias Hidrográficas</a:t>
          </a:r>
        </a:p>
      </dgm:t>
    </dgm:pt>
    <dgm:pt modelId="{41E0E474-7C09-4361-8A26-27C49867571B}" type="parTrans" cxnId="{B510BE67-D61D-4C29-B48E-F83C5D6941E2}">
      <dgm:prSet/>
      <dgm:spPr/>
    </dgm:pt>
    <dgm:pt modelId="{F368341C-AD46-4564-B95F-51BADC73B107}" type="sibTrans" cxnId="{B510BE67-D61D-4C29-B48E-F83C5D6941E2}">
      <dgm:prSet/>
      <dgm:spPr/>
    </dgm:pt>
    <dgm:pt modelId="{122669CE-2291-4CE4-8556-B055F814AA55}">
      <dgm:prSet phldr="0"/>
      <dgm:spPr/>
      <dgm:t>
        <a:bodyPr/>
        <a:lstStyle/>
        <a:p>
          <a:pPr algn="l">
            <a:lnSpc>
              <a:spcPct val="90000"/>
            </a:lnSpc>
          </a:pPr>
          <a:r>
            <a:rPr lang="pt-BR" sz="1000" b="0" dirty="0">
              <a:latin typeface="Calibri"/>
              <a:ea typeface="+mn-ea"/>
              <a:cs typeface="Arial"/>
            </a:rPr>
            <a:t> - Proposta de Indicadores de Desempenho do PMSB;</a:t>
          </a:r>
        </a:p>
      </dgm:t>
    </dgm:pt>
    <dgm:pt modelId="{A0E29BF1-B7E5-4BC7-AC00-024111D0A6A2}" type="parTrans" cxnId="{2A58DD23-EB36-473A-9533-FA6B18B7C81A}">
      <dgm:prSet/>
      <dgm:spPr/>
    </dgm:pt>
    <dgm:pt modelId="{0F05BFE4-9708-4427-9BB2-950D13D5153E}" type="sibTrans" cxnId="{2A58DD23-EB36-473A-9533-FA6B18B7C81A}">
      <dgm:prSet/>
      <dgm:spPr/>
    </dgm:pt>
    <dgm:pt modelId="{93AA8398-4DA5-4857-898C-140B21FBE235}">
      <dgm:prSet phldr="0" custT="1"/>
      <dgm:spPr/>
      <dgm:t>
        <a:bodyPr/>
        <a:lstStyle/>
        <a:p>
          <a:pPr algn="l">
            <a:lnSpc>
              <a:spcPct val="90000"/>
            </a:lnSpc>
          </a:pPr>
          <a:r>
            <a:rPr lang="pt-BR" sz="1000" b="0" dirty="0">
              <a:latin typeface="Calibri"/>
              <a:ea typeface="+mn-ea"/>
              <a:cs typeface="Arial"/>
            </a:rPr>
            <a:t> - Soluções dos problemas levantados no diagnóstico;</a:t>
          </a:r>
        </a:p>
      </dgm:t>
    </dgm:pt>
    <dgm:pt modelId="{BEBA553D-65BE-48A5-AB23-3E3EF49A3FCB}" type="parTrans" cxnId="{B2C31DA3-9EF9-4D61-98D9-537CC836DBD1}">
      <dgm:prSet/>
      <dgm:spPr/>
    </dgm:pt>
    <dgm:pt modelId="{3B5F9A2E-022A-40B8-ADCD-85095816C8FA}" type="sibTrans" cxnId="{B2C31DA3-9EF9-4D61-98D9-537CC836DBD1}">
      <dgm:prSet/>
      <dgm:spPr/>
    </dgm:pt>
    <dgm:pt modelId="{BFC44578-18DE-4533-B125-91129952B83F}">
      <dgm:prSet phldr="0" custT="1"/>
      <dgm:spPr/>
      <dgm:t>
        <a:bodyPr/>
        <a:lstStyle/>
        <a:p>
          <a:pPr algn="ctr">
            <a:lnSpc>
              <a:spcPct val="90000"/>
            </a:lnSpc>
            <a:defRPr b="1"/>
          </a:pPr>
          <a:r>
            <a:rPr lang="pt-BR" sz="1000" b="0" dirty="0">
              <a:latin typeface="Calibri"/>
              <a:ea typeface="Calibri"/>
              <a:cs typeface="Calibri"/>
            </a:rPr>
            <a:t>Passo 5: Metas e Estratégias</a:t>
          </a:r>
        </a:p>
      </dgm:t>
    </dgm:pt>
    <dgm:pt modelId="{C9D62CD1-6BC4-48DA-AC66-54D26D87F36B}" type="parTrans" cxnId="{BD7F1F06-9FE1-4F9F-897F-AAB5D7CC4006}">
      <dgm:prSet/>
      <dgm:spPr/>
    </dgm:pt>
    <dgm:pt modelId="{DF18F3B1-4C30-4B2F-B157-68EB3026E17F}" type="sibTrans" cxnId="{BD7F1F06-9FE1-4F9F-897F-AAB5D7CC4006}">
      <dgm:prSet/>
      <dgm:spPr/>
    </dgm:pt>
    <dgm:pt modelId="{9A2CF03C-9439-4B57-90FF-96CD76EA17EF}">
      <dgm:prSet phldr="0" custT="1"/>
      <dgm:spPr/>
      <dgm:t>
        <a:bodyPr/>
        <a:lstStyle/>
        <a:p>
          <a:pPr algn="l">
            <a:lnSpc>
              <a:spcPct val="90000"/>
            </a:lnSpc>
          </a:pPr>
          <a:r>
            <a:rPr lang="pt-BR" sz="1000" b="0" dirty="0">
              <a:latin typeface="Calibri"/>
              <a:ea typeface="Calibri"/>
              <a:cs typeface="Calibri"/>
            </a:rPr>
            <a:t> - Curto/Médio/Longo prazo;</a:t>
          </a:r>
        </a:p>
      </dgm:t>
    </dgm:pt>
    <dgm:pt modelId="{0DFBB719-A6A6-45CD-B6E4-B0204A97F833}" type="parTrans" cxnId="{B506C0D8-D7B6-4B47-99B8-33F1E34EC669}">
      <dgm:prSet/>
      <dgm:spPr/>
    </dgm:pt>
    <dgm:pt modelId="{0E121CE7-E408-433D-8CD3-E731437E2597}" type="sibTrans" cxnId="{B506C0D8-D7B6-4B47-99B8-33F1E34EC669}">
      <dgm:prSet/>
      <dgm:spPr/>
    </dgm:pt>
    <dgm:pt modelId="{72380254-62DE-4AFE-963E-4791B8A247F7}">
      <dgm:prSet phldr="0"/>
      <dgm:spPr/>
      <dgm:t>
        <a:bodyPr/>
        <a:lstStyle/>
        <a:p>
          <a:pPr algn="l">
            <a:lnSpc>
              <a:spcPct val="90000"/>
            </a:lnSpc>
          </a:pPr>
          <a:r>
            <a:rPr lang="pt-BR" sz="1000" b="0" dirty="0">
              <a:latin typeface="Calibri"/>
              <a:ea typeface="Calibri"/>
              <a:cs typeface="Calibri"/>
            </a:rPr>
            <a:t> - Hierarquização das soluções apresentadas;</a:t>
          </a:r>
        </a:p>
      </dgm:t>
    </dgm:pt>
    <dgm:pt modelId="{F0D00E43-26B7-4D57-9758-DE3D6275789C}" type="parTrans" cxnId="{434AFAA6-0BE0-4EF3-A1B3-29F167BBDA4C}">
      <dgm:prSet/>
      <dgm:spPr/>
    </dgm:pt>
    <dgm:pt modelId="{9DF13B61-6725-4760-B83D-44542AE63058}" type="sibTrans" cxnId="{434AFAA6-0BE0-4EF3-A1B3-29F167BBDA4C}">
      <dgm:prSet/>
      <dgm:spPr/>
    </dgm:pt>
    <dgm:pt modelId="{6D5F0C75-7072-453D-90B7-3F56ACAB857A}">
      <dgm:prSet phldr="0"/>
      <dgm:spPr/>
      <dgm:t>
        <a:bodyPr/>
        <a:lstStyle/>
        <a:p>
          <a:pPr algn="l">
            <a:lnSpc>
              <a:spcPct val="90000"/>
            </a:lnSpc>
          </a:pPr>
          <a:r>
            <a:rPr lang="pt-BR" sz="1000" b="0" dirty="0">
              <a:latin typeface="Calibri"/>
              <a:ea typeface="Calibri"/>
              <a:cs typeface="Calibri"/>
            </a:rPr>
            <a:t> - Cronograma de execução</a:t>
          </a:r>
        </a:p>
      </dgm:t>
    </dgm:pt>
    <dgm:pt modelId="{0500ECA7-A59E-4F56-99CD-53807DBC6282}" type="parTrans" cxnId="{3D852134-C499-41A3-83BB-B8B66061E001}">
      <dgm:prSet/>
      <dgm:spPr/>
    </dgm:pt>
    <dgm:pt modelId="{B06AD153-06CA-4DCF-8F51-97AEC4989A64}" type="sibTrans" cxnId="{3D852134-C499-41A3-83BB-B8B66061E001}">
      <dgm:prSet/>
      <dgm:spPr/>
    </dgm:pt>
    <dgm:pt modelId="{B6AC653C-3EF7-460C-BDA6-3812D8B9F0C7}">
      <dgm:prSet phldr="0"/>
      <dgm:spPr/>
      <dgm:t>
        <a:bodyPr/>
        <a:lstStyle/>
        <a:p>
          <a:pPr algn="l">
            <a:lnSpc>
              <a:spcPct val="90000"/>
            </a:lnSpc>
          </a:pPr>
          <a:r>
            <a:rPr lang="pt-BR" sz="1000" b="0" dirty="0">
              <a:latin typeface="Calibri"/>
              <a:ea typeface="Calibri"/>
              <a:cs typeface="Calibri"/>
            </a:rPr>
            <a:t> - Relatórios de acompanhamento</a:t>
          </a:r>
        </a:p>
      </dgm:t>
    </dgm:pt>
    <dgm:pt modelId="{B9805DD0-303A-4BAC-9D06-9B87A05BC67C}" type="parTrans" cxnId="{172EB53E-F526-4C19-919A-BA9697D5C684}">
      <dgm:prSet/>
      <dgm:spPr/>
    </dgm:pt>
    <dgm:pt modelId="{E8B90DEC-89A4-49D9-A2F0-FE55856C8215}" type="sibTrans" cxnId="{172EB53E-F526-4C19-919A-BA9697D5C684}">
      <dgm:prSet/>
      <dgm:spPr/>
    </dgm:pt>
    <dgm:pt modelId="{09E04A03-3B6C-4BA6-B45D-5E881351FE6C}">
      <dgm:prSet phldr="0" custT="1"/>
      <dgm:spPr/>
      <dgm:t>
        <a:bodyPr/>
        <a:lstStyle/>
        <a:p>
          <a:pPr algn="l">
            <a:lnSpc>
              <a:spcPct val="90000"/>
            </a:lnSpc>
          </a:pPr>
          <a:r>
            <a:rPr lang="pt-BR" sz="1000" b="0" dirty="0">
              <a:latin typeface="Calibri"/>
              <a:ea typeface="+mn-ea"/>
              <a:cs typeface="Arial"/>
            </a:rPr>
            <a:t> - Plano preliminar consolidado;</a:t>
          </a:r>
        </a:p>
      </dgm:t>
    </dgm:pt>
    <dgm:pt modelId="{62CC0C31-452B-4B82-BF01-DF3B53536A6A}" type="parTrans" cxnId="{4A483FF3-AB42-4EC9-AE38-C1EEC6251B77}">
      <dgm:prSet/>
      <dgm:spPr/>
    </dgm:pt>
    <dgm:pt modelId="{E4EC60DE-F663-48B1-B9F7-6E7E14AC8223}" type="sibTrans" cxnId="{4A483FF3-AB42-4EC9-AE38-C1EEC6251B77}">
      <dgm:prSet/>
      <dgm:spPr/>
    </dgm:pt>
    <dgm:pt modelId="{900CB49A-100B-4BD7-9BDC-22B3D9F3AC7B}">
      <dgm:prSet phldr="0"/>
      <dgm:spPr/>
      <dgm:t>
        <a:bodyPr/>
        <a:lstStyle/>
        <a:p>
          <a:pPr algn="l">
            <a:lnSpc>
              <a:spcPct val="90000"/>
            </a:lnSpc>
          </a:pPr>
          <a:r>
            <a:rPr lang="pt-BR" sz="1000" b="0" dirty="0">
              <a:latin typeface="Calibri"/>
              <a:ea typeface="+mn-ea"/>
              <a:cs typeface="Arial"/>
            </a:rPr>
            <a:t> - Registro da audiência;</a:t>
          </a:r>
        </a:p>
      </dgm:t>
    </dgm:pt>
    <dgm:pt modelId="{360470EC-7694-4AC3-8D6F-847A759BA487}" type="parTrans" cxnId="{0E6D56B7-2833-4E07-A9DA-B7C468CE5BB5}">
      <dgm:prSet/>
      <dgm:spPr/>
    </dgm:pt>
    <dgm:pt modelId="{14F8EBEC-A6AC-498B-89BD-7E33F9270D96}" type="sibTrans" cxnId="{0E6D56B7-2833-4E07-A9DA-B7C468CE5BB5}">
      <dgm:prSet/>
      <dgm:spPr/>
    </dgm:pt>
    <dgm:pt modelId="{07A2DA63-F619-4432-ACE6-BECE15415B8C}">
      <dgm:prSet phldr="0"/>
      <dgm:spPr/>
      <dgm:t>
        <a:bodyPr/>
        <a:lstStyle/>
        <a:p>
          <a:pPr algn="l">
            <a:lnSpc>
              <a:spcPct val="90000"/>
            </a:lnSpc>
          </a:pPr>
          <a:r>
            <a:rPr lang="pt-BR" sz="1000" b="0" dirty="0">
              <a:latin typeface="Calibri"/>
              <a:ea typeface="+mn-ea"/>
              <a:cs typeface="Arial"/>
            </a:rPr>
            <a:t> - Relatório de Consulta Pública;</a:t>
          </a:r>
        </a:p>
      </dgm:t>
    </dgm:pt>
    <dgm:pt modelId="{A9E7831B-10A4-44F8-A73B-F20BD070FEF2}" type="parTrans" cxnId="{0A6B338C-0919-4814-9642-A4F02749EA39}">
      <dgm:prSet/>
      <dgm:spPr/>
    </dgm:pt>
    <dgm:pt modelId="{72D15C4D-7B08-4899-A893-B471F0E0CFF3}" type="sibTrans" cxnId="{0A6B338C-0919-4814-9642-A4F02749EA39}">
      <dgm:prSet/>
      <dgm:spPr/>
    </dgm:pt>
    <dgm:pt modelId="{1438114E-43B5-4928-BC4D-1A03BDBDE6A3}">
      <dgm:prSet phldr="0"/>
      <dgm:spPr/>
      <dgm:t>
        <a:bodyPr/>
        <a:lstStyle/>
        <a:p>
          <a:pPr algn="l">
            <a:lnSpc>
              <a:spcPct val="90000"/>
            </a:lnSpc>
          </a:pPr>
          <a:r>
            <a:rPr lang="pt-BR" sz="1000" dirty="0">
              <a:latin typeface="Calibri"/>
              <a:ea typeface="+mn-ea"/>
              <a:cs typeface="Arial"/>
            </a:rPr>
            <a:t> - Minuta do Projeto de Lei para aprovação do Plano - documento Consolidado do PMSB como Anexo;</a:t>
          </a:r>
        </a:p>
      </dgm:t>
    </dgm:pt>
    <dgm:pt modelId="{A13FBBCD-7B96-47CA-B552-6542DB9C071A}" type="parTrans" cxnId="{BCEA9558-BEA8-47CC-9D62-A4EBDFD30508}">
      <dgm:prSet/>
      <dgm:spPr/>
    </dgm:pt>
    <dgm:pt modelId="{55FFF8A9-0808-4292-A8FD-452ED8D602C0}" type="sibTrans" cxnId="{BCEA9558-BEA8-47CC-9D62-A4EBDFD30508}">
      <dgm:prSet/>
      <dgm:spPr/>
    </dgm:pt>
    <dgm:pt modelId="{38140D0B-0687-47DE-B7CF-5DF0E05B3D8F}">
      <dgm:prSet phldr="0"/>
      <dgm:spPr/>
      <dgm:t>
        <a:bodyPr/>
        <a:lstStyle/>
        <a:p>
          <a:pPr algn="l">
            <a:lnSpc>
              <a:spcPct val="90000"/>
            </a:lnSpc>
          </a:pPr>
          <a:r>
            <a:rPr lang="pt-BR" sz="1000" b="0" dirty="0">
              <a:latin typeface="Calibri"/>
              <a:ea typeface="+mn-ea"/>
              <a:cs typeface="Arial"/>
            </a:rPr>
            <a:t> - Proposta do Conselho de Acompanhamento;</a:t>
          </a:r>
        </a:p>
      </dgm:t>
    </dgm:pt>
    <dgm:pt modelId="{2CA3EC3F-2C6C-4484-9D22-A2B13A5FEDA9}" type="parTrans" cxnId="{93E76F24-0DC4-4141-9853-BDE90A699364}">
      <dgm:prSet/>
      <dgm:spPr/>
    </dgm:pt>
    <dgm:pt modelId="{375E9353-A75D-422F-93BF-F21FE14ADE3F}" type="sibTrans" cxnId="{93E76F24-0DC4-4141-9853-BDE90A699364}">
      <dgm:prSet/>
      <dgm:spPr/>
    </dgm:pt>
    <dgm:pt modelId="{40DE7405-9F78-4CEC-850F-95230701F9E5}" type="pres">
      <dgm:prSet presAssocID="{1A038C74-309A-4459-A7AF-50AA299A1081}" presName="root" presStyleCnt="0">
        <dgm:presLayoutVars>
          <dgm:chMax/>
          <dgm:chPref/>
          <dgm:animLvl val="lvl"/>
        </dgm:presLayoutVars>
      </dgm:prSet>
      <dgm:spPr/>
    </dgm:pt>
    <dgm:pt modelId="{57B51366-E8E2-4F8A-9EC3-0EC5FB6ABAD3}" type="pres">
      <dgm:prSet presAssocID="{1A038C74-309A-4459-A7AF-50AA299A1081}" presName="divider" presStyleLbl="fgAccFollowNode1" presStyleIdx="0" presStyleCnt="1"/>
      <dgm:spPr>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tailEnd type="triangle" w="lg" len="lg"/>
        </a:ln>
        <a:effectLst/>
      </dgm:spPr>
    </dgm:pt>
    <dgm:pt modelId="{27FA9667-5990-4C80-9859-9B3467CB4DED}" type="pres">
      <dgm:prSet presAssocID="{1A038C74-309A-4459-A7AF-50AA299A1081}" presName="nodes" presStyleCnt="0">
        <dgm:presLayoutVars>
          <dgm:chMax/>
          <dgm:chPref/>
          <dgm:animLvl val="lvl"/>
        </dgm:presLayoutVars>
      </dgm:prSet>
      <dgm:spPr/>
    </dgm:pt>
    <dgm:pt modelId="{EF016D66-9892-42FD-AAFE-3A161796B59B}" type="pres">
      <dgm:prSet presAssocID="{E2DB84BC-C3BA-4A6A-9696-98B85A189FAD}" presName="composite" presStyleCnt="0"/>
      <dgm:spPr/>
    </dgm:pt>
    <dgm:pt modelId="{B4AC9BE8-16A6-46BB-BE1F-E293E60EFB3E}" type="pres">
      <dgm:prSet presAssocID="{E2DB84BC-C3BA-4A6A-9696-98B85A189FAD}" presName="L1TextContainer" presStyleLbl="revTx" presStyleIdx="0" presStyleCnt="9">
        <dgm:presLayoutVars>
          <dgm:chMax val="1"/>
          <dgm:chPref val="1"/>
          <dgm:bulletEnabled val="1"/>
        </dgm:presLayoutVars>
      </dgm:prSet>
      <dgm:spPr/>
    </dgm:pt>
    <dgm:pt modelId="{DA1FCED2-7739-4C35-B934-61B6066168D5}" type="pres">
      <dgm:prSet presAssocID="{E2DB84BC-C3BA-4A6A-9696-98B85A189FAD}" presName="L2TextContainerWrapper" presStyleCnt="0">
        <dgm:presLayoutVars>
          <dgm:chMax val="0"/>
          <dgm:chPref val="0"/>
          <dgm:bulletEnabled val="1"/>
        </dgm:presLayoutVars>
      </dgm:prSet>
      <dgm:spPr/>
    </dgm:pt>
    <dgm:pt modelId="{C24C1489-97ED-43E5-9D31-6916486290F7}" type="pres">
      <dgm:prSet presAssocID="{E2DB84BC-C3BA-4A6A-9696-98B85A189FAD}" presName="L2TextContainer" presStyleLbl="bgAcc1" presStyleIdx="0" presStyleCnt="9"/>
      <dgm:spPr/>
    </dgm:pt>
    <dgm:pt modelId="{AAA1C5BF-38FE-42CA-BEA7-1B6CD579C934}" type="pres">
      <dgm:prSet presAssocID="{E2DB84BC-C3BA-4A6A-9696-98B85A189FAD}" presName="FlexibleEmptyPlaceHolder" presStyleCnt="0"/>
      <dgm:spPr/>
    </dgm:pt>
    <dgm:pt modelId="{B3684A95-F699-4954-BC5E-8E2A80608954}" type="pres">
      <dgm:prSet presAssocID="{E2DB84BC-C3BA-4A6A-9696-98B85A189FAD}" presName="ConnectLine" presStyleLbl="sibTrans1D1" presStyleIdx="0" presStyleCnt="9"/>
      <dgm:spPr>
        <a:noFill/>
        <a:ln w="6350" cap="flat" cmpd="sng" algn="ctr">
          <a:solidFill>
            <a:schemeClr val="accent6">
              <a:hueOff val="0"/>
              <a:satOff val="0"/>
              <a:lumOff val="0"/>
              <a:alphaOff val="0"/>
            </a:schemeClr>
          </a:solidFill>
          <a:prstDash val="dash"/>
          <a:miter lim="800000"/>
        </a:ln>
        <a:effectLst/>
      </dgm:spPr>
    </dgm:pt>
    <dgm:pt modelId="{5D559630-BA16-413B-8F41-05E339F2A771}" type="pres">
      <dgm:prSet presAssocID="{E2DB84BC-C3BA-4A6A-9696-98B85A189FAD}" presName="ConnectorPoint" presStyleLbl="alignNode1" presStyleIdx="0" presStyleCnt="9"/>
      <dgm:spPr/>
    </dgm:pt>
    <dgm:pt modelId="{07657770-5B0D-42C4-ADDE-01E5CFF8E2CC}" type="pres">
      <dgm:prSet presAssocID="{E2DB84BC-C3BA-4A6A-9696-98B85A189FAD}" presName="EmptyPlaceHolder" presStyleCnt="0"/>
      <dgm:spPr/>
    </dgm:pt>
    <dgm:pt modelId="{CD40E401-58A4-4894-B139-F44DA0A27BAE}" type="pres">
      <dgm:prSet presAssocID="{35472920-0780-41E0-B4E6-D38688FAF14B}" presName="spaceBetweenRectangles" presStyleCnt="0"/>
      <dgm:spPr/>
    </dgm:pt>
    <dgm:pt modelId="{94C924B0-E7EF-41B1-AA65-9FE7C3D59F8A}" type="pres">
      <dgm:prSet presAssocID="{21E55460-870E-4A89-8A48-70F491F9AC17}" presName="composite" presStyleCnt="0"/>
      <dgm:spPr/>
    </dgm:pt>
    <dgm:pt modelId="{73443950-3935-4F08-BD68-DF6B29665D44}" type="pres">
      <dgm:prSet presAssocID="{21E55460-870E-4A89-8A48-70F491F9AC17}" presName="L1TextContainer" presStyleLbl="revTx" presStyleIdx="1" presStyleCnt="9">
        <dgm:presLayoutVars>
          <dgm:chMax val="1"/>
          <dgm:chPref val="1"/>
          <dgm:bulletEnabled val="1"/>
        </dgm:presLayoutVars>
      </dgm:prSet>
      <dgm:spPr/>
    </dgm:pt>
    <dgm:pt modelId="{197BBE1B-2B65-461B-A6FC-2C15836AA2AA}" type="pres">
      <dgm:prSet presAssocID="{21E55460-870E-4A89-8A48-70F491F9AC17}" presName="L2TextContainerWrapper" presStyleCnt="0">
        <dgm:presLayoutVars>
          <dgm:chMax val="0"/>
          <dgm:chPref val="0"/>
          <dgm:bulletEnabled val="1"/>
        </dgm:presLayoutVars>
      </dgm:prSet>
      <dgm:spPr/>
    </dgm:pt>
    <dgm:pt modelId="{86F5D727-EB4A-40B9-8F1A-3B36E142080F}" type="pres">
      <dgm:prSet presAssocID="{21E55460-870E-4A89-8A48-70F491F9AC17}" presName="L2TextContainer" presStyleLbl="bgAcc1" presStyleIdx="1" presStyleCnt="9"/>
      <dgm:spPr/>
    </dgm:pt>
    <dgm:pt modelId="{04779285-D90A-46E1-B4C7-C08420427FB5}" type="pres">
      <dgm:prSet presAssocID="{21E55460-870E-4A89-8A48-70F491F9AC17}" presName="FlexibleEmptyPlaceHolder" presStyleCnt="0"/>
      <dgm:spPr/>
    </dgm:pt>
    <dgm:pt modelId="{1EC11DCD-EB86-4DC8-BAA0-85E2B95F5F22}" type="pres">
      <dgm:prSet presAssocID="{21E55460-870E-4A89-8A48-70F491F9AC17}" presName="ConnectLine" presStyleLbl="sibTrans1D1" presStyleIdx="1" presStyleCnt="9"/>
      <dgm:spPr>
        <a:noFill/>
        <a:ln w="6350" cap="flat" cmpd="sng" algn="ctr">
          <a:solidFill>
            <a:schemeClr val="accent6">
              <a:hueOff val="0"/>
              <a:satOff val="0"/>
              <a:lumOff val="0"/>
              <a:alphaOff val="0"/>
            </a:schemeClr>
          </a:solidFill>
          <a:prstDash val="dash"/>
          <a:miter lim="800000"/>
        </a:ln>
        <a:effectLst/>
      </dgm:spPr>
    </dgm:pt>
    <dgm:pt modelId="{88AC91DD-FD3B-473A-AC87-E6357C42A970}" type="pres">
      <dgm:prSet presAssocID="{21E55460-870E-4A89-8A48-70F491F9AC17}" presName="ConnectorPoint" presStyleLbl="alignNode1" presStyleIdx="1" presStyleCnt="9"/>
      <dgm:spPr/>
    </dgm:pt>
    <dgm:pt modelId="{1149D482-F17E-4C95-9B28-F770B6F8150B}" type="pres">
      <dgm:prSet presAssocID="{21E55460-870E-4A89-8A48-70F491F9AC17}" presName="EmptyPlaceHolder" presStyleCnt="0"/>
      <dgm:spPr/>
    </dgm:pt>
    <dgm:pt modelId="{871A2FF5-4F53-4B8B-A699-4711904FADBC}" type="pres">
      <dgm:prSet presAssocID="{AA5B72CF-62BF-4D3F-9F44-FBA784F02B8F}" presName="spaceBetweenRectangles" presStyleCnt="0"/>
      <dgm:spPr/>
    </dgm:pt>
    <dgm:pt modelId="{29FCFB5B-9985-4B9D-8AD6-7CBBD7C1D378}" type="pres">
      <dgm:prSet presAssocID="{90DAF25D-A7E1-4387-B2F3-5623B5CC7C18}" presName="composite" presStyleCnt="0"/>
      <dgm:spPr/>
    </dgm:pt>
    <dgm:pt modelId="{B4FD26E6-1158-460C-818E-29216A8A74C2}" type="pres">
      <dgm:prSet presAssocID="{90DAF25D-A7E1-4387-B2F3-5623B5CC7C18}" presName="L1TextContainer" presStyleLbl="revTx" presStyleIdx="2" presStyleCnt="9">
        <dgm:presLayoutVars>
          <dgm:chMax val="1"/>
          <dgm:chPref val="1"/>
          <dgm:bulletEnabled val="1"/>
        </dgm:presLayoutVars>
      </dgm:prSet>
      <dgm:spPr/>
    </dgm:pt>
    <dgm:pt modelId="{EF0B1C22-05D9-4C74-82EB-1F3E3930A14B}" type="pres">
      <dgm:prSet presAssocID="{90DAF25D-A7E1-4387-B2F3-5623B5CC7C18}" presName="L2TextContainerWrapper" presStyleCnt="0">
        <dgm:presLayoutVars>
          <dgm:chMax val="0"/>
          <dgm:chPref val="0"/>
          <dgm:bulletEnabled val="1"/>
        </dgm:presLayoutVars>
      </dgm:prSet>
      <dgm:spPr/>
    </dgm:pt>
    <dgm:pt modelId="{47E15D82-6A2F-46EF-BDB6-6E466E7AB711}" type="pres">
      <dgm:prSet presAssocID="{90DAF25D-A7E1-4387-B2F3-5623B5CC7C18}" presName="L2TextContainer" presStyleLbl="bgAcc1" presStyleIdx="2" presStyleCnt="9"/>
      <dgm:spPr/>
    </dgm:pt>
    <dgm:pt modelId="{997793B9-4F96-4112-909F-52C8CD31C20B}" type="pres">
      <dgm:prSet presAssocID="{90DAF25D-A7E1-4387-B2F3-5623B5CC7C18}" presName="FlexibleEmptyPlaceHolder" presStyleCnt="0"/>
      <dgm:spPr/>
    </dgm:pt>
    <dgm:pt modelId="{14179195-D941-4EE0-AD72-6592AA2C249D}" type="pres">
      <dgm:prSet presAssocID="{90DAF25D-A7E1-4387-B2F3-5623B5CC7C18}" presName="ConnectLine" presStyleLbl="sibTrans1D1" presStyleIdx="2" presStyleCnt="9"/>
      <dgm:spPr>
        <a:noFill/>
        <a:ln w="6350" cap="flat" cmpd="sng" algn="ctr">
          <a:solidFill>
            <a:schemeClr val="accent6">
              <a:hueOff val="0"/>
              <a:satOff val="0"/>
              <a:lumOff val="0"/>
              <a:alphaOff val="0"/>
            </a:schemeClr>
          </a:solidFill>
          <a:prstDash val="dash"/>
          <a:miter lim="800000"/>
        </a:ln>
        <a:effectLst/>
      </dgm:spPr>
    </dgm:pt>
    <dgm:pt modelId="{22032761-7321-40D5-9219-4819070C4E44}" type="pres">
      <dgm:prSet presAssocID="{90DAF25D-A7E1-4387-B2F3-5623B5CC7C18}" presName="ConnectorPoint" presStyleLbl="alignNode1" presStyleIdx="2" presStyleCnt="9"/>
      <dgm:spPr/>
    </dgm:pt>
    <dgm:pt modelId="{8BBBD5D7-626C-4ED4-BA6F-317F340ED269}" type="pres">
      <dgm:prSet presAssocID="{90DAF25D-A7E1-4387-B2F3-5623B5CC7C18}" presName="EmptyPlaceHolder" presStyleCnt="0"/>
      <dgm:spPr/>
    </dgm:pt>
    <dgm:pt modelId="{9133A9E7-8DCF-47DF-9F5D-AD24F6400814}" type="pres">
      <dgm:prSet presAssocID="{D5561550-0409-4093-B612-43B64A96C875}" presName="spaceBetweenRectangles" presStyleCnt="0"/>
      <dgm:spPr/>
    </dgm:pt>
    <dgm:pt modelId="{BEF242EA-2DF7-4BFB-8800-EF9D7E7E99EF}" type="pres">
      <dgm:prSet presAssocID="{01EF4728-6969-40D8-AF16-777083BA740E}" presName="composite" presStyleCnt="0"/>
      <dgm:spPr/>
    </dgm:pt>
    <dgm:pt modelId="{CDD26686-7B59-443E-973B-65AB20BDBC28}" type="pres">
      <dgm:prSet presAssocID="{01EF4728-6969-40D8-AF16-777083BA740E}" presName="L1TextContainer" presStyleLbl="revTx" presStyleIdx="3" presStyleCnt="9">
        <dgm:presLayoutVars>
          <dgm:chMax val="1"/>
          <dgm:chPref val="1"/>
          <dgm:bulletEnabled val="1"/>
        </dgm:presLayoutVars>
      </dgm:prSet>
      <dgm:spPr/>
    </dgm:pt>
    <dgm:pt modelId="{52C5CD4D-BAAC-4FFD-BB68-F2E3C9824D76}" type="pres">
      <dgm:prSet presAssocID="{01EF4728-6969-40D8-AF16-777083BA740E}" presName="L2TextContainerWrapper" presStyleCnt="0">
        <dgm:presLayoutVars>
          <dgm:chMax val="0"/>
          <dgm:chPref val="0"/>
          <dgm:bulletEnabled val="1"/>
        </dgm:presLayoutVars>
      </dgm:prSet>
      <dgm:spPr/>
    </dgm:pt>
    <dgm:pt modelId="{FB6D391B-3FB1-42FD-9AA6-7925E55A6FA3}" type="pres">
      <dgm:prSet presAssocID="{01EF4728-6969-40D8-AF16-777083BA740E}" presName="L2TextContainer" presStyleLbl="bgAcc1" presStyleIdx="3" presStyleCnt="9"/>
      <dgm:spPr/>
    </dgm:pt>
    <dgm:pt modelId="{C934CDCF-8CA1-44B2-A935-97C0A7D8FBF5}" type="pres">
      <dgm:prSet presAssocID="{01EF4728-6969-40D8-AF16-777083BA740E}" presName="FlexibleEmptyPlaceHolder" presStyleCnt="0"/>
      <dgm:spPr/>
    </dgm:pt>
    <dgm:pt modelId="{CDC5C2C0-1916-40E3-8BC5-5A008F0C6C12}" type="pres">
      <dgm:prSet presAssocID="{01EF4728-6969-40D8-AF16-777083BA740E}" presName="ConnectLine" presStyleLbl="sibTrans1D1" presStyleIdx="3" presStyleCnt="9"/>
      <dgm:spPr>
        <a:noFill/>
        <a:ln w="6350" cap="flat" cmpd="sng" algn="ctr">
          <a:solidFill>
            <a:schemeClr val="accent6">
              <a:hueOff val="0"/>
              <a:satOff val="0"/>
              <a:lumOff val="0"/>
              <a:alphaOff val="0"/>
            </a:schemeClr>
          </a:solidFill>
          <a:prstDash val="dash"/>
          <a:miter lim="800000"/>
        </a:ln>
        <a:effectLst/>
      </dgm:spPr>
    </dgm:pt>
    <dgm:pt modelId="{6EC7D3B6-A5E4-44CA-A1F8-BACA0246A16E}" type="pres">
      <dgm:prSet presAssocID="{01EF4728-6969-40D8-AF16-777083BA740E}" presName="ConnectorPoint" presStyleLbl="alignNode1" presStyleIdx="3" presStyleCnt="9"/>
      <dgm:spPr/>
    </dgm:pt>
    <dgm:pt modelId="{90FE9B4B-98F0-47DA-81CD-25E6F325AF57}" type="pres">
      <dgm:prSet presAssocID="{01EF4728-6969-40D8-AF16-777083BA740E}" presName="EmptyPlaceHolder" presStyleCnt="0"/>
      <dgm:spPr/>
    </dgm:pt>
    <dgm:pt modelId="{04428ED0-7821-47DD-8A4E-E7299405D79A}" type="pres">
      <dgm:prSet presAssocID="{285777BC-A7B4-473B-BB33-F8EEB51E5472}" presName="spaceBetweenRectangles" presStyleCnt="0"/>
      <dgm:spPr/>
    </dgm:pt>
    <dgm:pt modelId="{DB2A0D48-2FEA-407F-B689-D76C7C62BF08}" type="pres">
      <dgm:prSet presAssocID="{BFC44578-18DE-4533-B125-91129952B83F}" presName="composite" presStyleCnt="0"/>
      <dgm:spPr/>
    </dgm:pt>
    <dgm:pt modelId="{4126F13D-A053-49AC-8E7E-109DC5A98550}" type="pres">
      <dgm:prSet presAssocID="{BFC44578-18DE-4533-B125-91129952B83F}" presName="L1TextContainer" presStyleLbl="revTx" presStyleIdx="4" presStyleCnt="9">
        <dgm:presLayoutVars>
          <dgm:chMax val="1"/>
          <dgm:chPref val="1"/>
          <dgm:bulletEnabled val="1"/>
        </dgm:presLayoutVars>
      </dgm:prSet>
      <dgm:spPr/>
    </dgm:pt>
    <dgm:pt modelId="{B9F99877-CD17-418E-9217-B7BC4A8F5159}" type="pres">
      <dgm:prSet presAssocID="{BFC44578-18DE-4533-B125-91129952B83F}" presName="L2TextContainerWrapper" presStyleCnt="0">
        <dgm:presLayoutVars>
          <dgm:chMax val="0"/>
          <dgm:chPref val="0"/>
          <dgm:bulletEnabled val="1"/>
        </dgm:presLayoutVars>
      </dgm:prSet>
      <dgm:spPr/>
    </dgm:pt>
    <dgm:pt modelId="{8521375F-E69D-4ACF-A666-C768A87F9D9E}" type="pres">
      <dgm:prSet presAssocID="{BFC44578-18DE-4533-B125-91129952B83F}" presName="L2TextContainer" presStyleLbl="bgAcc1" presStyleIdx="4" presStyleCnt="9"/>
      <dgm:spPr/>
    </dgm:pt>
    <dgm:pt modelId="{B0F4D282-AD7D-4DB2-A0D7-FDA6703E57DC}" type="pres">
      <dgm:prSet presAssocID="{BFC44578-18DE-4533-B125-91129952B83F}" presName="FlexibleEmptyPlaceHolder" presStyleCnt="0"/>
      <dgm:spPr/>
    </dgm:pt>
    <dgm:pt modelId="{1977BDEA-BD83-48CE-8775-8F5983F5CF89}" type="pres">
      <dgm:prSet presAssocID="{BFC44578-18DE-4533-B125-91129952B83F}" presName="ConnectLine" presStyleLbl="sibTrans1D1" presStyleIdx="4" presStyleCnt="9"/>
      <dgm:spPr>
        <a:noFill/>
        <a:ln w="6350" cap="flat" cmpd="sng" algn="ctr">
          <a:solidFill>
            <a:schemeClr val="accent6">
              <a:hueOff val="0"/>
              <a:satOff val="0"/>
              <a:lumOff val="0"/>
              <a:alphaOff val="0"/>
            </a:schemeClr>
          </a:solidFill>
          <a:prstDash val="dash"/>
          <a:miter lim="800000"/>
        </a:ln>
        <a:effectLst/>
      </dgm:spPr>
    </dgm:pt>
    <dgm:pt modelId="{CE3BC09C-2A3D-41A8-8CEB-1F63BF58D259}" type="pres">
      <dgm:prSet presAssocID="{BFC44578-18DE-4533-B125-91129952B83F}" presName="ConnectorPoint" presStyleLbl="alignNode1" presStyleIdx="4" presStyleCnt="9"/>
      <dgm:spPr/>
    </dgm:pt>
    <dgm:pt modelId="{F46DEFF3-1839-47A4-9EEA-2898655F4389}" type="pres">
      <dgm:prSet presAssocID="{BFC44578-18DE-4533-B125-91129952B83F}" presName="EmptyPlaceHolder" presStyleCnt="0"/>
      <dgm:spPr/>
    </dgm:pt>
    <dgm:pt modelId="{C477CD1A-C796-46DC-B001-7B43BCD34FEA}" type="pres">
      <dgm:prSet presAssocID="{DF18F3B1-4C30-4B2F-B157-68EB3026E17F}" presName="spaceBetweenRectangles" presStyleCnt="0"/>
      <dgm:spPr/>
    </dgm:pt>
    <dgm:pt modelId="{BD1F08B1-4CB0-4EAF-8A7E-238DCA7A5C97}" type="pres">
      <dgm:prSet presAssocID="{5089FEE4-C1EA-4F3A-AACA-1DB435F18A21}" presName="composite" presStyleCnt="0"/>
      <dgm:spPr/>
    </dgm:pt>
    <dgm:pt modelId="{BD5A1B95-D3C9-4D40-8A62-B65AC0EF90D7}" type="pres">
      <dgm:prSet presAssocID="{5089FEE4-C1EA-4F3A-AACA-1DB435F18A21}" presName="L1TextContainer" presStyleLbl="revTx" presStyleIdx="5" presStyleCnt="9">
        <dgm:presLayoutVars>
          <dgm:chMax val="1"/>
          <dgm:chPref val="1"/>
          <dgm:bulletEnabled val="1"/>
        </dgm:presLayoutVars>
      </dgm:prSet>
      <dgm:spPr/>
    </dgm:pt>
    <dgm:pt modelId="{9FBDD9DA-9C2F-442A-864E-791128C52665}" type="pres">
      <dgm:prSet presAssocID="{5089FEE4-C1EA-4F3A-AACA-1DB435F18A21}" presName="L2TextContainerWrapper" presStyleCnt="0">
        <dgm:presLayoutVars>
          <dgm:chMax val="0"/>
          <dgm:chPref val="0"/>
          <dgm:bulletEnabled val="1"/>
        </dgm:presLayoutVars>
      </dgm:prSet>
      <dgm:spPr/>
    </dgm:pt>
    <dgm:pt modelId="{65617E97-D5A0-4A1F-B9B1-049EB39DB149}" type="pres">
      <dgm:prSet presAssocID="{5089FEE4-C1EA-4F3A-AACA-1DB435F18A21}" presName="L2TextContainer" presStyleLbl="bgAcc1" presStyleIdx="5" presStyleCnt="9"/>
      <dgm:spPr/>
    </dgm:pt>
    <dgm:pt modelId="{E323965D-A7A1-452D-8FA5-0DB117B27689}" type="pres">
      <dgm:prSet presAssocID="{5089FEE4-C1EA-4F3A-AACA-1DB435F18A21}" presName="FlexibleEmptyPlaceHolder" presStyleCnt="0"/>
      <dgm:spPr/>
    </dgm:pt>
    <dgm:pt modelId="{E593DFB0-33BE-4311-BE2F-7E869866FDEF}" type="pres">
      <dgm:prSet presAssocID="{5089FEE4-C1EA-4F3A-AACA-1DB435F18A21}" presName="ConnectLine" presStyleLbl="sibTrans1D1" presStyleIdx="5" presStyleCnt="9"/>
      <dgm:spPr>
        <a:noFill/>
        <a:ln w="6350" cap="flat" cmpd="sng" algn="ctr">
          <a:solidFill>
            <a:schemeClr val="accent6">
              <a:hueOff val="0"/>
              <a:satOff val="0"/>
              <a:lumOff val="0"/>
              <a:alphaOff val="0"/>
            </a:schemeClr>
          </a:solidFill>
          <a:prstDash val="dash"/>
          <a:miter lim="800000"/>
        </a:ln>
        <a:effectLst/>
      </dgm:spPr>
    </dgm:pt>
    <dgm:pt modelId="{3803DD81-5F9F-49C7-B6B1-11FF7A43013E}" type="pres">
      <dgm:prSet presAssocID="{5089FEE4-C1EA-4F3A-AACA-1DB435F18A21}" presName="ConnectorPoint" presStyleLbl="alignNode1" presStyleIdx="5" presStyleCnt="9"/>
      <dgm:spPr/>
    </dgm:pt>
    <dgm:pt modelId="{9BF7724D-50EB-4580-B6D4-FE57333A0DA1}" type="pres">
      <dgm:prSet presAssocID="{5089FEE4-C1EA-4F3A-AACA-1DB435F18A21}" presName="EmptyPlaceHolder" presStyleCnt="0"/>
      <dgm:spPr/>
    </dgm:pt>
    <dgm:pt modelId="{ECBB26ED-92B2-444A-8278-4517E6D47D4B}" type="pres">
      <dgm:prSet presAssocID="{07F32394-283D-4664-B418-5FE18712F7BE}" presName="spaceBetweenRectangles" presStyleCnt="0"/>
      <dgm:spPr/>
    </dgm:pt>
    <dgm:pt modelId="{D8EA4387-8C50-4871-A312-CA9643408B3A}" type="pres">
      <dgm:prSet presAssocID="{DA8925ED-AF41-4A13-8054-8BA3C24E80AA}" presName="composite" presStyleCnt="0"/>
      <dgm:spPr/>
    </dgm:pt>
    <dgm:pt modelId="{71984649-B1ED-4C8F-A1E2-3CE2A2D05827}" type="pres">
      <dgm:prSet presAssocID="{DA8925ED-AF41-4A13-8054-8BA3C24E80AA}" presName="L1TextContainer" presStyleLbl="revTx" presStyleIdx="6" presStyleCnt="9">
        <dgm:presLayoutVars>
          <dgm:chMax val="1"/>
          <dgm:chPref val="1"/>
          <dgm:bulletEnabled val="1"/>
        </dgm:presLayoutVars>
      </dgm:prSet>
      <dgm:spPr/>
    </dgm:pt>
    <dgm:pt modelId="{9BD46342-EBCB-4726-AF1C-69F7F664EB14}" type="pres">
      <dgm:prSet presAssocID="{DA8925ED-AF41-4A13-8054-8BA3C24E80AA}" presName="L2TextContainerWrapper" presStyleCnt="0">
        <dgm:presLayoutVars>
          <dgm:chMax val="0"/>
          <dgm:chPref val="0"/>
          <dgm:bulletEnabled val="1"/>
        </dgm:presLayoutVars>
      </dgm:prSet>
      <dgm:spPr/>
    </dgm:pt>
    <dgm:pt modelId="{7956295E-BF8C-4BDE-9F51-A63A975A5922}" type="pres">
      <dgm:prSet presAssocID="{DA8925ED-AF41-4A13-8054-8BA3C24E80AA}" presName="L2TextContainer" presStyleLbl="bgAcc1" presStyleIdx="6" presStyleCnt="9"/>
      <dgm:spPr/>
    </dgm:pt>
    <dgm:pt modelId="{485A0065-95F7-438D-9A6B-15EB225B0AA1}" type="pres">
      <dgm:prSet presAssocID="{DA8925ED-AF41-4A13-8054-8BA3C24E80AA}" presName="FlexibleEmptyPlaceHolder" presStyleCnt="0"/>
      <dgm:spPr/>
    </dgm:pt>
    <dgm:pt modelId="{77C5EF75-F43E-46E7-8061-8E782897AC2B}" type="pres">
      <dgm:prSet presAssocID="{DA8925ED-AF41-4A13-8054-8BA3C24E80AA}" presName="ConnectLine" presStyleLbl="sibTrans1D1" presStyleIdx="6" presStyleCnt="9"/>
      <dgm:spPr>
        <a:noFill/>
        <a:ln w="6350" cap="flat" cmpd="sng" algn="ctr">
          <a:solidFill>
            <a:schemeClr val="accent6">
              <a:hueOff val="0"/>
              <a:satOff val="0"/>
              <a:lumOff val="0"/>
              <a:alphaOff val="0"/>
            </a:schemeClr>
          </a:solidFill>
          <a:prstDash val="dash"/>
          <a:miter lim="800000"/>
        </a:ln>
        <a:effectLst/>
      </dgm:spPr>
    </dgm:pt>
    <dgm:pt modelId="{73CE1EB8-6FF8-41BD-ACA8-BD5D06789A7B}" type="pres">
      <dgm:prSet presAssocID="{DA8925ED-AF41-4A13-8054-8BA3C24E80AA}" presName="ConnectorPoint" presStyleLbl="alignNode1" presStyleIdx="6" presStyleCnt="9"/>
      <dgm:spPr/>
    </dgm:pt>
    <dgm:pt modelId="{15A04443-E481-4091-ABBF-F13182208F9E}" type="pres">
      <dgm:prSet presAssocID="{DA8925ED-AF41-4A13-8054-8BA3C24E80AA}" presName="EmptyPlaceHolder" presStyleCnt="0"/>
      <dgm:spPr/>
    </dgm:pt>
    <dgm:pt modelId="{D47ADB57-9122-4FFA-8061-F8D757748289}" type="pres">
      <dgm:prSet presAssocID="{DDC211FC-786C-4BBF-9C70-9020AA5FB04C}" presName="spaceBetweenRectangles" presStyleCnt="0"/>
      <dgm:spPr/>
    </dgm:pt>
    <dgm:pt modelId="{6877A18F-F721-4D8D-B0E4-CF6D556CB6C4}" type="pres">
      <dgm:prSet presAssocID="{7E14633C-0406-44F1-A2CE-46E3993C3F86}" presName="composite" presStyleCnt="0"/>
      <dgm:spPr/>
    </dgm:pt>
    <dgm:pt modelId="{033B2E09-60EF-47AF-96AD-FA551DD22FA0}" type="pres">
      <dgm:prSet presAssocID="{7E14633C-0406-44F1-A2CE-46E3993C3F86}" presName="L1TextContainer" presStyleLbl="revTx" presStyleIdx="7" presStyleCnt="9">
        <dgm:presLayoutVars>
          <dgm:chMax val="1"/>
          <dgm:chPref val="1"/>
          <dgm:bulletEnabled val="1"/>
        </dgm:presLayoutVars>
      </dgm:prSet>
      <dgm:spPr/>
    </dgm:pt>
    <dgm:pt modelId="{B9F0C8FD-E398-4B10-BD4D-AD53C64701A6}" type="pres">
      <dgm:prSet presAssocID="{7E14633C-0406-44F1-A2CE-46E3993C3F86}" presName="L2TextContainerWrapper" presStyleCnt="0">
        <dgm:presLayoutVars>
          <dgm:chMax val="0"/>
          <dgm:chPref val="0"/>
          <dgm:bulletEnabled val="1"/>
        </dgm:presLayoutVars>
      </dgm:prSet>
      <dgm:spPr/>
    </dgm:pt>
    <dgm:pt modelId="{40583B04-8D29-495F-A2FA-0D998079E648}" type="pres">
      <dgm:prSet presAssocID="{7E14633C-0406-44F1-A2CE-46E3993C3F86}" presName="L2TextContainer" presStyleLbl="bgAcc1" presStyleIdx="7" presStyleCnt="9"/>
      <dgm:spPr/>
    </dgm:pt>
    <dgm:pt modelId="{B6CA94CD-81B5-4F46-B4E1-7DCF8D33F1EF}" type="pres">
      <dgm:prSet presAssocID="{7E14633C-0406-44F1-A2CE-46E3993C3F86}" presName="FlexibleEmptyPlaceHolder" presStyleCnt="0"/>
      <dgm:spPr/>
    </dgm:pt>
    <dgm:pt modelId="{92EF2946-365D-4FA4-87C7-F5E651BF3A4D}" type="pres">
      <dgm:prSet presAssocID="{7E14633C-0406-44F1-A2CE-46E3993C3F86}" presName="ConnectLine" presStyleLbl="sibTrans1D1" presStyleIdx="7" presStyleCnt="9"/>
      <dgm:spPr>
        <a:noFill/>
        <a:ln w="6350" cap="flat" cmpd="sng" algn="ctr">
          <a:solidFill>
            <a:schemeClr val="accent6">
              <a:hueOff val="0"/>
              <a:satOff val="0"/>
              <a:lumOff val="0"/>
              <a:alphaOff val="0"/>
            </a:schemeClr>
          </a:solidFill>
          <a:prstDash val="dash"/>
          <a:miter lim="800000"/>
        </a:ln>
        <a:effectLst/>
      </dgm:spPr>
    </dgm:pt>
    <dgm:pt modelId="{EC5A2BED-626D-40DC-B68E-F6CDF34B5492}" type="pres">
      <dgm:prSet presAssocID="{7E14633C-0406-44F1-A2CE-46E3993C3F86}" presName="ConnectorPoint" presStyleLbl="alignNode1" presStyleIdx="7" presStyleCnt="9"/>
      <dgm:spPr/>
    </dgm:pt>
    <dgm:pt modelId="{05DD1727-2D3A-4B7F-9207-985893D9E92F}" type="pres">
      <dgm:prSet presAssocID="{7E14633C-0406-44F1-A2CE-46E3993C3F86}" presName="EmptyPlaceHolder" presStyleCnt="0"/>
      <dgm:spPr/>
    </dgm:pt>
    <dgm:pt modelId="{6FFB348D-EAEF-4CE3-9717-FA5B34705A36}" type="pres">
      <dgm:prSet presAssocID="{CAA4A676-456F-4D81-876B-09D8C2B9D0AE}" presName="spaceBetweenRectangles" presStyleCnt="0"/>
      <dgm:spPr/>
    </dgm:pt>
    <dgm:pt modelId="{83185852-91C4-435A-B8A8-29D75A524E6C}" type="pres">
      <dgm:prSet presAssocID="{B286B27A-67DB-4710-88D1-4B3B9B84685B}" presName="composite" presStyleCnt="0"/>
      <dgm:spPr/>
    </dgm:pt>
    <dgm:pt modelId="{548EEA2C-455D-4048-9D98-06069D2ED703}" type="pres">
      <dgm:prSet presAssocID="{B286B27A-67DB-4710-88D1-4B3B9B84685B}" presName="L1TextContainer" presStyleLbl="revTx" presStyleIdx="8" presStyleCnt="9">
        <dgm:presLayoutVars>
          <dgm:chMax val="1"/>
          <dgm:chPref val="1"/>
          <dgm:bulletEnabled val="1"/>
        </dgm:presLayoutVars>
      </dgm:prSet>
      <dgm:spPr/>
    </dgm:pt>
    <dgm:pt modelId="{1F773914-D34F-4963-BEEB-75FB854B8544}" type="pres">
      <dgm:prSet presAssocID="{B286B27A-67DB-4710-88D1-4B3B9B84685B}" presName="L2TextContainerWrapper" presStyleCnt="0">
        <dgm:presLayoutVars>
          <dgm:chMax val="0"/>
          <dgm:chPref val="0"/>
          <dgm:bulletEnabled val="1"/>
        </dgm:presLayoutVars>
      </dgm:prSet>
      <dgm:spPr/>
    </dgm:pt>
    <dgm:pt modelId="{E4E3A3FA-82E7-4FB3-88A6-617777C664BA}" type="pres">
      <dgm:prSet presAssocID="{B286B27A-67DB-4710-88D1-4B3B9B84685B}" presName="L2TextContainer" presStyleLbl="bgAcc1" presStyleIdx="8" presStyleCnt="9"/>
      <dgm:spPr/>
    </dgm:pt>
    <dgm:pt modelId="{BB57B964-BC3A-44B1-8D72-8A6F1DE8B0F8}" type="pres">
      <dgm:prSet presAssocID="{B286B27A-67DB-4710-88D1-4B3B9B84685B}" presName="FlexibleEmptyPlaceHolder" presStyleCnt="0"/>
      <dgm:spPr/>
    </dgm:pt>
    <dgm:pt modelId="{7994B8C2-E740-434B-90E4-130209332336}" type="pres">
      <dgm:prSet presAssocID="{B286B27A-67DB-4710-88D1-4B3B9B84685B}" presName="ConnectLine" presStyleLbl="sibTrans1D1" presStyleIdx="8" presStyleCnt="9"/>
      <dgm:spPr>
        <a:noFill/>
        <a:ln w="6350" cap="flat" cmpd="sng" algn="ctr">
          <a:solidFill>
            <a:schemeClr val="accent6">
              <a:hueOff val="0"/>
              <a:satOff val="0"/>
              <a:lumOff val="0"/>
              <a:alphaOff val="0"/>
            </a:schemeClr>
          </a:solidFill>
          <a:prstDash val="dash"/>
          <a:miter lim="800000"/>
        </a:ln>
        <a:effectLst/>
      </dgm:spPr>
    </dgm:pt>
    <dgm:pt modelId="{77C19C1D-A2F0-49E4-916E-66D25A775613}" type="pres">
      <dgm:prSet presAssocID="{B286B27A-67DB-4710-88D1-4B3B9B84685B}" presName="ConnectorPoint" presStyleLbl="alignNode1" presStyleIdx="8" presStyleCnt="9"/>
      <dgm:spPr/>
    </dgm:pt>
    <dgm:pt modelId="{5BDE013E-1C19-4EE9-ACAB-84C3742B350E}" type="pres">
      <dgm:prSet presAssocID="{B286B27A-67DB-4710-88D1-4B3B9B84685B}" presName="EmptyPlaceHolder" presStyleCnt="0"/>
      <dgm:spPr/>
    </dgm:pt>
  </dgm:ptLst>
  <dgm:cxnLst>
    <dgm:cxn modelId="{BD7F1F06-9FE1-4F9F-897F-AAB5D7CC4006}" srcId="{1A038C74-309A-4459-A7AF-50AA299A1081}" destId="{BFC44578-18DE-4533-B125-91129952B83F}" srcOrd="4" destOrd="0" parTransId="{C9D62CD1-6BC4-48DA-AC66-54D26D87F36B}" sibTransId="{DF18F3B1-4C30-4B2F-B157-68EB3026E17F}"/>
    <dgm:cxn modelId="{3A6D5807-A546-4DC0-A47E-D421145AD157}" srcId="{01EF4728-6969-40D8-AF16-777083BA740E}" destId="{E15F5BF7-E9F7-4787-914A-A761BDD50519}" srcOrd="2" destOrd="0" parTransId="{BE54AF3B-4295-4CF9-A7EB-09AD88110379}" sibTransId="{8FB81F58-065C-491D-9448-469DA282BFD7}"/>
    <dgm:cxn modelId="{6DDFDF0E-AA4B-4CBA-9806-D8DE387AD192}" type="presOf" srcId="{31FCE218-C5CC-40D7-8B0E-E673EA04AE25}" destId="{FB6D391B-3FB1-42FD-9AA6-7925E55A6FA3}" srcOrd="0" destOrd="3" presId="urn:microsoft.com/office/officeart/2016/7/layout/BasicTimeline"/>
    <dgm:cxn modelId="{8F8F3712-169A-400E-B44A-22B4D55219C6}" type="presOf" srcId="{AC060940-7FAA-47EE-9382-1B60F3BA261B}" destId="{65617E97-D5A0-4A1F-B9B1-049EB39DB149}" srcOrd="0" destOrd="2" presId="urn:microsoft.com/office/officeart/2016/7/layout/BasicTimeline"/>
    <dgm:cxn modelId="{2F7C4012-1DC2-4549-B270-55686CF228D4}" type="presOf" srcId="{21E55460-870E-4A89-8A48-70F491F9AC17}" destId="{73443950-3935-4F08-BD68-DF6B29665D44}" srcOrd="0" destOrd="0" presId="urn:microsoft.com/office/officeart/2016/7/layout/BasicTimeline"/>
    <dgm:cxn modelId="{63CD8212-CAC9-421E-AB12-8BEE475FAFCF}" type="presOf" srcId="{900CB49A-100B-4BD7-9BDC-22B3D9F3AC7B}" destId="{40583B04-8D29-495F-A2FA-0D998079E648}" srcOrd="0" destOrd="2" presId="urn:microsoft.com/office/officeart/2016/7/layout/BasicTimeline"/>
    <dgm:cxn modelId="{ABA30317-9770-4D66-BC9C-EF82721A26DC}" type="presOf" srcId="{E15F5BF7-E9F7-4787-914A-A761BDD50519}" destId="{FB6D391B-3FB1-42FD-9AA6-7925E55A6FA3}" srcOrd="0" destOrd="2" presId="urn:microsoft.com/office/officeart/2016/7/layout/BasicTimeline"/>
    <dgm:cxn modelId="{404B931A-1397-482A-A23D-FBB9ECE33746}" type="presOf" srcId="{778DF438-2D25-4375-BC63-43CF4F0918B1}" destId="{65617E97-D5A0-4A1F-B9B1-049EB39DB149}" srcOrd="0" destOrd="4" presId="urn:microsoft.com/office/officeart/2016/7/layout/BasicTimeline"/>
    <dgm:cxn modelId="{080EFF1D-8A90-48E4-94F3-F84E7C75A71B}" type="presOf" srcId="{916CD7AA-5BF7-447C-A9E8-4FA9F85B3A63}" destId="{FB6D391B-3FB1-42FD-9AA6-7925E55A6FA3}" srcOrd="0" destOrd="1" presId="urn:microsoft.com/office/officeart/2016/7/layout/BasicTimeline"/>
    <dgm:cxn modelId="{D1CD6C1E-9D8B-48D1-ACA9-ACD068B9F21C}" type="presOf" srcId="{9D20AA10-86F5-4F64-A11B-A5368CFC4131}" destId="{7956295E-BF8C-4BDE-9F51-A63A975A5922}" srcOrd="0" destOrd="0" presId="urn:microsoft.com/office/officeart/2016/7/layout/BasicTimeline"/>
    <dgm:cxn modelId="{2A58DD23-EB36-473A-9533-FA6B18B7C81A}" srcId="{DA8925ED-AF41-4A13-8054-8BA3C24E80AA}" destId="{122669CE-2291-4CE4-8556-B055F814AA55}" srcOrd="1" destOrd="0" parTransId="{A0E29BF1-B7E5-4BC7-AC00-024111D0A6A2}" sibTransId="{0F05BFE4-9708-4427-9BB2-950D13D5153E}"/>
    <dgm:cxn modelId="{93E76F24-0DC4-4141-9853-BDE90A699364}" srcId="{E2DB84BC-C3BA-4A6A-9696-98B85A189FAD}" destId="{38140D0B-0687-47DE-B7CF-5DF0E05B3D8F}" srcOrd="2" destOrd="0" parTransId="{2CA3EC3F-2C6C-4484-9D22-A2B13A5FEDA9}" sibTransId="{375E9353-A75D-422F-93BF-F21FE14ADE3F}"/>
    <dgm:cxn modelId="{13E9AA2D-8BC2-489B-9A45-0180E873C563}" type="presOf" srcId="{B286B27A-67DB-4710-88D1-4B3B9B84685B}" destId="{548EEA2C-455D-4048-9D98-06069D2ED703}" srcOrd="0" destOrd="0" presId="urn:microsoft.com/office/officeart/2016/7/layout/BasicTimeline"/>
    <dgm:cxn modelId="{3D852134-C499-41A3-83BB-B8B66061E001}" srcId="{BFC44578-18DE-4533-B125-91129952B83F}" destId="{6D5F0C75-7072-453D-90B7-3F56ACAB857A}" srcOrd="2" destOrd="0" parTransId="{0500ECA7-A59E-4F56-99CD-53807DBC6282}" sibTransId="{B06AD153-06CA-4DCF-8F51-97AEC4989A64}"/>
    <dgm:cxn modelId="{10C57938-F726-46C1-BB8D-C7957B96CB70}" type="presOf" srcId="{289825C0-0016-4025-BA84-18BDE9C218EA}" destId="{65617E97-D5A0-4A1F-B9B1-049EB39DB149}" srcOrd="0" destOrd="1" presId="urn:microsoft.com/office/officeart/2016/7/layout/BasicTimeline"/>
    <dgm:cxn modelId="{172EB53E-F526-4C19-919A-BA9697D5C684}" srcId="{BFC44578-18DE-4533-B125-91129952B83F}" destId="{B6AC653C-3EF7-460C-BDA6-3812D8B9F0C7}" srcOrd="3" destOrd="0" parTransId="{B9805DD0-303A-4BAC-9D06-9B87A05BC67C}" sibTransId="{E8B90DEC-89A4-49D9-A2F0-FE55856C8215}"/>
    <dgm:cxn modelId="{4433903F-1CFE-4C85-BC98-2A23208B7B9A}" srcId="{90DAF25D-A7E1-4387-B2F3-5623B5CC7C18}" destId="{2D3ED047-75A7-4D7B-A028-9816AF6ABBB0}" srcOrd="0" destOrd="0" parTransId="{F8722140-D767-430B-93B5-0AC294C96E35}" sibTransId="{8044D371-A8D5-45CB-86FD-F1E2F0E52F4E}"/>
    <dgm:cxn modelId="{6CBFEC60-18E5-41D1-8638-D534654D0EF6}" srcId="{DA8925ED-AF41-4A13-8054-8BA3C24E80AA}" destId="{9D20AA10-86F5-4F64-A11B-A5368CFC4131}" srcOrd="0" destOrd="0" parTransId="{9B27F1DC-34E8-4315-AAFF-13F9EB1117C8}" sibTransId="{E32A3FA7-F50C-48FB-BA5E-4AEEC85C8462}"/>
    <dgm:cxn modelId="{27D27263-22EE-4143-BB47-D33EE1C64B19}" type="presOf" srcId="{1438114E-43B5-4928-BC4D-1A03BDBDE6A3}" destId="{E4E3A3FA-82E7-4FB3-88A6-617777C664BA}" srcOrd="0" destOrd="1" presId="urn:microsoft.com/office/officeart/2016/7/layout/BasicTimeline"/>
    <dgm:cxn modelId="{73668243-5BF0-4AAE-89C5-B2DE574DFB5C}" srcId="{01EF4728-6969-40D8-AF16-777083BA740E}" destId="{31FCE218-C5CC-40D7-8B0E-E673EA04AE25}" srcOrd="3" destOrd="0" parTransId="{7E60E8C4-9976-421F-BC7D-0415E15855B6}" sibTransId="{400BA0DC-2645-4ED4-80BC-11129F061207}"/>
    <dgm:cxn modelId="{A4D1AE45-3AC3-4065-B4C8-01D2746B9F4D}" type="presOf" srcId="{2AFA9198-A9EF-405D-879F-DE0E5E40F18A}" destId="{47E15D82-6A2F-46EF-BDB6-6E466E7AB711}" srcOrd="0" destOrd="2" presId="urn:microsoft.com/office/officeart/2016/7/layout/BasicTimeline"/>
    <dgm:cxn modelId="{94126246-6796-4DD0-96FF-C6E83F2388C2}" srcId="{1A038C74-309A-4459-A7AF-50AA299A1081}" destId="{B286B27A-67DB-4710-88D1-4B3B9B84685B}" srcOrd="8" destOrd="0" parTransId="{A8DA1929-DA4D-49C9-AB36-CE39A69DD170}" sibTransId="{CAA2E007-D13C-4857-82DA-685AAECB0B9F}"/>
    <dgm:cxn modelId="{B510BE67-D61D-4C29-B48E-F83C5D6941E2}" srcId="{5089FEE4-C1EA-4F3A-AACA-1DB435F18A21}" destId="{778DF438-2D25-4375-BC63-43CF4F0918B1}" srcOrd="4" destOrd="0" parTransId="{41E0E474-7C09-4361-8A26-27C49867571B}" sibTransId="{F368341C-AD46-4564-B95F-51BADC73B107}"/>
    <dgm:cxn modelId="{1952DB47-C215-41DB-9EA0-CA8DDA50348B}" srcId="{5089FEE4-C1EA-4F3A-AACA-1DB435F18A21}" destId="{AC060940-7FAA-47EE-9382-1B60F3BA261B}" srcOrd="2" destOrd="0" parTransId="{8D9CB698-AF62-4AA7-8F39-906EAC944A98}" sibTransId="{F0F3B723-A798-472C-A779-0471E7131D1B}"/>
    <dgm:cxn modelId="{9D998448-D674-469D-8DB0-07EA2387277A}" type="presOf" srcId="{38140D0B-0687-47DE-B7CF-5DF0E05B3D8F}" destId="{C24C1489-97ED-43E5-9D31-6916486290F7}" srcOrd="0" destOrd="2" presId="urn:microsoft.com/office/officeart/2016/7/layout/BasicTimeline"/>
    <dgm:cxn modelId="{71A9A46F-7F62-407A-9F7D-4293D3F68195}" srcId="{1A038C74-309A-4459-A7AF-50AA299A1081}" destId="{5089FEE4-C1EA-4F3A-AACA-1DB435F18A21}" srcOrd="5" destOrd="0" parTransId="{DC4D3F3E-B01E-4717-B965-34929564D453}" sibTransId="{07F32394-283D-4664-B418-5FE18712F7BE}"/>
    <dgm:cxn modelId="{94AFF171-3B9D-467E-9E16-26626141C2D3}" srcId="{90DAF25D-A7E1-4387-B2F3-5623B5CC7C18}" destId="{17A6D823-0923-4E39-B6EB-3590E80C882C}" srcOrd="1" destOrd="0" parTransId="{51315322-BC0F-432C-8DFC-AFB9CB1D138A}" sibTransId="{C21EC755-51C3-47B6-8949-CC1112A34C6D}"/>
    <dgm:cxn modelId="{16370C52-D88E-4251-AE80-754278519C1E}" srcId="{5089FEE4-C1EA-4F3A-AACA-1DB435F18A21}" destId="{40454F8A-1065-4385-B3B3-C8B32790A48F}" srcOrd="0" destOrd="0" parTransId="{671C7462-6934-4875-A836-BFA9551F474F}" sibTransId="{1F7E59A8-C86F-401B-B75E-DD9029990197}"/>
    <dgm:cxn modelId="{321EDB72-7D31-4B85-A430-F6E9B5F15992}" srcId="{1A038C74-309A-4459-A7AF-50AA299A1081}" destId="{90DAF25D-A7E1-4387-B2F3-5623B5CC7C18}" srcOrd="2" destOrd="0" parTransId="{D9C7302C-2D13-4B62-8CB2-5E4C7EE3F709}" sibTransId="{D5561550-0409-4093-B612-43B64A96C875}"/>
    <dgm:cxn modelId="{C8175F53-77EB-486A-9E0A-17DE0FAC5C3C}" type="presOf" srcId="{6DEEE34C-911B-4673-A81B-2C52319C2F1B}" destId="{86F5D727-EB4A-40B9-8F1A-3B36E142080F}" srcOrd="0" destOrd="0" presId="urn:microsoft.com/office/officeart/2016/7/layout/BasicTimeline"/>
    <dgm:cxn modelId="{C4535458-37FE-4B94-B4A6-1B3B921C6D08}" srcId="{5089FEE4-C1EA-4F3A-AACA-1DB435F18A21}" destId="{289825C0-0016-4025-BA84-18BDE9C218EA}" srcOrd="1" destOrd="0" parTransId="{4214C102-2E91-497A-8799-D6D92CD09A78}" sibTransId="{DEAE7347-BE9A-45AF-8244-E2B589D95DEB}"/>
    <dgm:cxn modelId="{BCEA9558-BEA8-47CC-9D62-A4EBDFD30508}" srcId="{B286B27A-67DB-4710-88D1-4B3B9B84685B}" destId="{1438114E-43B5-4928-BC4D-1A03BDBDE6A3}" srcOrd="1" destOrd="0" parTransId="{A13FBBCD-7B96-47CA-B552-6542DB9C071A}" sibTransId="{55FFF8A9-0808-4292-A8FD-452ED8D602C0}"/>
    <dgm:cxn modelId="{8E5BC578-E289-4DEC-8DA5-8017616ECC50}" srcId="{5089FEE4-C1EA-4F3A-AACA-1DB435F18A21}" destId="{4D2039F3-26A6-4DEE-9040-D0CEE994A02D}" srcOrd="3" destOrd="0" parTransId="{32FA36D2-ED11-4654-863E-CBD197D3401D}" sibTransId="{1DA1E536-EBAC-4FA9-9B10-74A654115EC2}"/>
    <dgm:cxn modelId="{71AF0F7C-B944-4938-A544-DCF19D71C152}" srcId="{1A038C74-309A-4459-A7AF-50AA299A1081}" destId="{E2DB84BC-C3BA-4A6A-9696-98B85A189FAD}" srcOrd="0" destOrd="0" parTransId="{18026320-7D99-42B6-915E-8BA758DB71B8}" sibTransId="{35472920-0780-41E0-B4E6-D38688FAF14B}"/>
    <dgm:cxn modelId="{19414E7C-71B6-41D3-84AC-BBC5930CBAF1}" type="presOf" srcId="{90DAF25D-A7E1-4387-B2F3-5623B5CC7C18}" destId="{B4FD26E6-1158-460C-818E-29216A8A74C2}" srcOrd="0" destOrd="0" presId="urn:microsoft.com/office/officeart/2016/7/layout/BasicTimeline"/>
    <dgm:cxn modelId="{5B71C17C-D91C-4080-9ACB-C2750186DA5F}" srcId="{1A038C74-309A-4459-A7AF-50AA299A1081}" destId="{DA8925ED-AF41-4A13-8054-8BA3C24E80AA}" srcOrd="6" destOrd="0" parTransId="{83DB01C3-5DF9-466F-9BA8-BB6AB0AE3677}" sibTransId="{DDC211FC-786C-4BBF-9C70-9020AA5FB04C}"/>
    <dgm:cxn modelId="{8C38AD80-E507-4547-A703-D9A4A1209137}" type="presOf" srcId="{BFC44578-18DE-4533-B125-91129952B83F}" destId="{4126F13D-A053-49AC-8E7E-109DC5A98550}" srcOrd="0" destOrd="0" presId="urn:microsoft.com/office/officeart/2016/7/layout/BasicTimeline"/>
    <dgm:cxn modelId="{C1C69E84-AA66-4ECD-B4BB-729CCAC68D39}" type="presOf" srcId="{B6AC653C-3EF7-460C-BDA6-3812D8B9F0C7}" destId="{8521375F-E69D-4ACF-A666-C768A87F9D9E}" srcOrd="0" destOrd="3" presId="urn:microsoft.com/office/officeart/2016/7/layout/BasicTimeline"/>
    <dgm:cxn modelId="{AF03FF84-F021-46CA-BD7E-460CA04E7F03}" type="presOf" srcId="{70E495D9-1E1F-44C9-A27F-3EA24B50C24B}" destId="{E4E3A3FA-82E7-4FB3-88A6-617777C664BA}" srcOrd="0" destOrd="0" presId="urn:microsoft.com/office/officeart/2016/7/layout/BasicTimeline"/>
    <dgm:cxn modelId="{83B7E585-B20B-4CAA-91BE-BB2C9F5AC9DE}" type="presOf" srcId="{B40D33E8-461C-4C65-9B30-BA059C02F0BA}" destId="{47E15D82-6A2F-46EF-BDB6-6E466E7AB711}" srcOrd="0" destOrd="3" presId="urn:microsoft.com/office/officeart/2016/7/layout/BasicTimeline"/>
    <dgm:cxn modelId="{E6FF888A-2EF0-4AE8-B946-EE4DC7A57022}" srcId="{1A038C74-309A-4459-A7AF-50AA299A1081}" destId="{01EF4728-6969-40D8-AF16-777083BA740E}" srcOrd="3" destOrd="0" parTransId="{31F2507F-6DDC-4D2F-B92C-346BB4A1BE59}" sibTransId="{285777BC-A7B4-473B-BB33-F8EEB51E5472}"/>
    <dgm:cxn modelId="{039BB58B-100A-4B20-ADC5-69F14A8E4C48}" srcId="{90DAF25D-A7E1-4387-B2F3-5623B5CC7C18}" destId="{2AFA9198-A9EF-405D-879F-DE0E5E40F18A}" srcOrd="2" destOrd="0" parTransId="{61A560EC-33B6-46C0-A1E8-7F4D3E59CC96}" sibTransId="{5148074F-988A-4E5A-B470-E6768DD38AA9}"/>
    <dgm:cxn modelId="{AB68EC8B-478D-401D-87ED-A486A55B1697}" type="presOf" srcId="{AD8B9639-1691-4C61-9142-DA0B8978A59B}" destId="{C24C1489-97ED-43E5-9D31-6916486290F7}" srcOrd="0" destOrd="1" presId="urn:microsoft.com/office/officeart/2016/7/layout/BasicTimeline"/>
    <dgm:cxn modelId="{0A6B338C-0919-4814-9642-A4F02749EA39}" srcId="{7E14633C-0406-44F1-A2CE-46E3993C3F86}" destId="{07A2DA63-F619-4432-ACE6-BECE15415B8C}" srcOrd="1" destOrd="0" parTransId="{A9E7831B-10A4-44F8-A73B-F20BD070FEF2}" sibTransId="{72D15C4D-7B08-4899-A893-B471F0E0CFF3}"/>
    <dgm:cxn modelId="{F960EA8D-F35D-473E-A795-A55F14818857}" srcId="{E2DB84BC-C3BA-4A6A-9696-98B85A189FAD}" destId="{8FA0BE6B-4E85-4989-B678-98BBA00864A6}" srcOrd="0" destOrd="0" parTransId="{B609D3E6-E57A-4B8A-8FCC-39961091F310}" sibTransId="{6DCDAC9F-8F5C-42F1-9420-1E6465D7638C}"/>
    <dgm:cxn modelId="{D591EC92-9DBB-42EC-B06C-36D42973AE65}" type="presOf" srcId="{93AA8398-4DA5-4857-898C-140B21FBE235}" destId="{FB6D391B-3FB1-42FD-9AA6-7925E55A6FA3}" srcOrd="0" destOrd="0" presId="urn:microsoft.com/office/officeart/2016/7/layout/BasicTimeline"/>
    <dgm:cxn modelId="{D7309B95-C7AE-46D4-8176-0FEDD67631D9}" type="presOf" srcId="{72380254-62DE-4AFE-963E-4791B8A247F7}" destId="{8521375F-E69D-4ACF-A666-C768A87F9D9E}" srcOrd="0" destOrd="1" presId="urn:microsoft.com/office/officeart/2016/7/layout/BasicTimeline"/>
    <dgm:cxn modelId="{9F5E45A1-D0A0-4698-BDC7-2AEA768E12F1}" type="presOf" srcId="{DA8925ED-AF41-4A13-8054-8BA3C24E80AA}" destId="{71984649-B1ED-4C8F-A1E2-3CE2A2D05827}" srcOrd="0" destOrd="0" presId="urn:microsoft.com/office/officeart/2016/7/layout/BasicTimeline"/>
    <dgm:cxn modelId="{B2C31DA3-9EF9-4D61-98D9-537CC836DBD1}" srcId="{01EF4728-6969-40D8-AF16-777083BA740E}" destId="{93AA8398-4DA5-4857-898C-140B21FBE235}" srcOrd="0" destOrd="0" parTransId="{BEBA553D-65BE-48A5-AB23-3E3EF49A3FCB}" sibTransId="{3B5F9A2E-022A-40B8-ADCD-85095816C8FA}"/>
    <dgm:cxn modelId="{434AFAA6-0BE0-4EF3-A1B3-29F167BBDA4C}" srcId="{BFC44578-18DE-4533-B125-91129952B83F}" destId="{72380254-62DE-4AFE-963E-4791B8A247F7}" srcOrd="1" destOrd="0" parTransId="{F0D00E43-26B7-4D57-9758-DE3D6275789C}" sibTransId="{9DF13B61-6725-4760-B83D-44542AE63058}"/>
    <dgm:cxn modelId="{CB052EAB-89DA-402C-87CD-8E98AC5E9A31}" type="presOf" srcId="{17A6D823-0923-4E39-B6EB-3590E80C882C}" destId="{47E15D82-6A2F-46EF-BDB6-6E466E7AB711}" srcOrd="0" destOrd="1" presId="urn:microsoft.com/office/officeart/2016/7/layout/BasicTimeline"/>
    <dgm:cxn modelId="{31F947AD-1969-45AD-8AEF-1329E95E06B5}" type="presOf" srcId="{2D3ED047-75A7-4D7B-A028-9816AF6ABBB0}" destId="{47E15D82-6A2F-46EF-BDB6-6E466E7AB711}" srcOrd="0" destOrd="0" presId="urn:microsoft.com/office/officeart/2016/7/layout/BasicTimeline"/>
    <dgm:cxn modelId="{0E6D56B7-2833-4E07-A9DA-B7C468CE5BB5}" srcId="{7E14633C-0406-44F1-A2CE-46E3993C3F86}" destId="{900CB49A-100B-4BD7-9BDC-22B3D9F3AC7B}" srcOrd="2" destOrd="0" parTransId="{360470EC-7694-4AC3-8D6F-847A759BA487}" sibTransId="{14F8EBEC-A6AC-498B-89BD-7E33F9270D96}"/>
    <dgm:cxn modelId="{5EF0C7B7-2EE1-4385-9EFD-BF7C4D5147E6}" type="presOf" srcId="{7E14633C-0406-44F1-A2CE-46E3993C3F86}" destId="{033B2E09-60EF-47AF-96AD-FA551DD22FA0}" srcOrd="0" destOrd="0" presId="urn:microsoft.com/office/officeart/2016/7/layout/BasicTimeline"/>
    <dgm:cxn modelId="{BCA552B8-BB59-428C-BF76-916AB02DE1F9}" type="presOf" srcId="{01EF4728-6969-40D8-AF16-777083BA740E}" destId="{CDD26686-7B59-443E-973B-65AB20BDBC28}" srcOrd="0" destOrd="0" presId="urn:microsoft.com/office/officeart/2016/7/layout/BasicTimeline"/>
    <dgm:cxn modelId="{BB2449BC-1647-4D97-84E8-1A02BBAFCDD3}" type="presOf" srcId="{6D5F0C75-7072-453D-90B7-3F56ACAB857A}" destId="{8521375F-E69D-4ACF-A666-C768A87F9D9E}" srcOrd="0" destOrd="2" presId="urn:microsoft.com/office/officeart/2016/7/layout/BasicTimeline"/>
    <dgm:cxn modelId="{35BBD8D2-5149-4E00-9C59-EE2132582E35}" srcId="{B286B27A-67DB-4710-88D1-4B3B9B84685B}" destId="{70E495D9-1E1F-44C9-A27F-3EA24B50C24B}" srcOrd="0" destOrd="0" parTransId="{4B287FD0-96DD-4A3C-8EF3-5C1AF69EBAE9}" sibTransId="{2DE8AD59-9C58-48CB-8769-62C1F89869F6}"/>
    <dgm:cxn modelId="{8DC750D7-3F22-4129-831C-D685DF9EBBD0}" srcId="{1A038C74-309A-4459-A7AF-50AA299A1081}" destId="{7E14633C-0406-44F1-A2CE-46E3993C3F86}" srcOrd="7" destOrd="0" parTransId="{2690B5F9-8BE9-44DF-AC8B-B1E35B1AAD00}" sibTransId="{CAA4A676-456F-4D81-876B-09D8C2B9D0AE}"/>
    <dgm:cxn modelId="{B506C0D8-D7B6-4B47-99B8-33F1E34EC669}" srcId="{BFC44578-18DE-4533-B125-91129952B83F}" destId="{9A2CF03C-9439-4B57-90FF-96CD76EA17EF}" srcOrd="0" destOrd="0" parTransId="{0DFBB719-A6A6-45CD-B6E4-B0204A97F833}" sibTransId="{0E121CE7-E408-433D-8CD3-E731437E2597}"/>
    <dgm:cxn modelId="{AA8DCFDB-B92F-4AF2-A0D3-5C74D33DE1F1}" type="presOf" srcId="{07A2DA63-F619-4432-ACE6-BECE15415B8C}" destId="{40583B04-8D29-495F-A2FA-0D998079E648}" srcOrd="0" destOrd="1" presId="urn:microsoft.com/office/officeart/2016/7/layout/BasicTimeline"/>
    <dgm:cxn modelId="{0B86C1DD-22E0-4335-A6DA-EA6CA00157A8}" type="presOf" srcId="{5089FEE4-C1EA-4F3A-AACA-1DB435F18A21}" destId="{BD5A1B95-D3C9-4D40-8A62-B65AC0EF90D7}" srcOrd="0" destOrd="0" presId="urn:microsoft.com/office/officeart/2016/7/layout/BasicTimeline"/>
    <dgm:cxn modelId="{1E5068E1-E349-4A96-BB8F-06A771D44EBD}" srcId="{21E55460-870E-4A89-8A48-70F491F9AC17}" destId="{6DEEE34C-911B-4673-A81B-2C52319C2F1B}" srcOrd="0" destOrd="0" parTransId="{7EA1A1B8-F658-4624-9A42-EA6BFA74ED75}" sibTransId="{DD0121EA-1ADB-43C7-9326-DDF181FB6D1E}"/>
    <dgm:cxn modelId="{20F690E1-039F-4FAB-868A-0CFD215D52F7}" type="presOf" srcId="{4D2039F3-26A6-4DEE-9040-D0CEE994A02D}" destId="{65617E97-D5A0-4A1F-B9B1-049EB39DB149}" srcOrd="0" destOrd="3" presId="urn:microsoft.com/office/officeart/2016/7/layout/BasicTimeline"/>
    <dgm:cxn modelId="{848008E2-A91C-4C52-8A4D-E836539E90DB}" srcId="{E2DB84BC-C3BA-4A6A-9696-98B85A189FAD}" destId="{AD8B9639-1691-4C61-9142-DA0B8978A59B}" srcOrd="1" destOrd="0" parTransId="{B952B100-2310-401A-B81C-B29944DA55D7}" sibTransId="{941C78A7-24E4-46DB-A9F0-6DB4235C75B3}"/>
    <dgm:cxn modelId="{A5A6A4E4-AC49-4422-B458-B1400FA48829}" srcId="{01EF4728-6969-40D8-AF16-777083BA740E}" destId="{916CD7AA-5BF7-447C-A9E8-4FA9F85B3A63}" srcOrd="1" destOrd="0" parTransId="{BACBBC76-DE1B-4D58-9753-7957CAD449B6}" sibTransId="{C436B608-77D7-460B-8552-02EC8F0F95F9}"/>
    <dgm:cxn modelId="{C9C99BE7-8EB9-46AD-A2B3-55D487F2AF19}" type="presOf" srcId="{E2DB84BC-C3BA-4A6A-9696-98B85A189FAD}" destId="{B4AC9BE8-16A6-46BB-BE1F-E293E60EFB3E}" srcOrd="0" destOrd="0" presId="urn:microsoft.com/office/officeart/2016/7/layout/BasicTimeline"/>
    <dgm:cxn modelId="{CC5DA4E8-A97C-4534-9B3B-86AE1623F136}" type="presOf" srcId="{1A038C74-309A-4459-A7AF-50AA299A1081}" destId="{40DE7405-9F78-4CEC-850F-95230701F9E5}" srcOrd="0" destOrd="0" presId="urn:microsoft.com/office/officeart/2016/7/layout/BasicTimeline"/>
    <dgm:cxn modelId="{5B6F56ED-38BD-462E-B50A-9F5D68E63471}" type="presOf" srcId="{8FA0BE6B-4E85-4989-B678-98BBA00864A6}" destId="{C24C1489-97ED-43E5-9D31-6916486290F7}" srcOrd="0" destOrd="0" presId="urn:microsoft.com/office/officeart/2016/7/layout/BasicTimeline"/>
    <dgm:cxn modelId="{E5F101F0-CA67-4349-86B5-EE3B95ACF0D7}" srcId="{90DAF25D-A7E1-4387-B2F3-5623B5CC7C18}" destId="{B40D33E8-461C-4C65-9B30-BA059C02F0BA}" srcOrd="3" destOrd="0" parTransId="{1FDD4E43-B323-4685-9324-54FA2DF498D7}" sibTransId="{B3CF160F-3B3B-4F0C-B5CC-22D8DFAAE047}"/>
    <dgm:cxn modelId="{4A483FF3-AB42-4EC9-AE38-C1EEC6251B77}" srcId="{7E14633C-0406-44F1-A2CE-46E3993C3F86}" destId="{09E04A03-3B6C-4BA6-B45D-5E881351FE6C}" srcOrd="0" destOrd="0" parTransId="{62CC0C31-452B-4B82-BF01-DF3B53536A6A}" sibTransId="{E4EC60DE-F663-48B1-B9F7-6E7E14AC8223}"/>
    <dgm:cxn modelId="{A94308F4-326E-41FE-9E3D-EDB055DA3A31}" type="presOf" srcId="{9A2CF03C-9439-4B57-90FF-96CD76EA17EF}" destId="{8521375F-E69D-4ACF-A666-C768A87F9D9E}" srcOrd="0" destOrd="0" presId="urn:microsoft.com/office/officeart/2016/7/layout/BasicTimeline"/>
    <dgm:cxn modelId="{56F78AF4-C78E-46DD-B121-914B8F8DDF54}" type="presOf" srcId="{122669CE-2291-4CE4-8556-B055F814AA55}" destId="{7956295E-BF8C-4BDE-9F51-A63A975A5922}" srcOrd="0" destOrd="1" presId="urn:microsoft.com/office/officeart/2016/7/layout/BasicTimeline"/>
    <dgm:cxn modelId="{980EDDF6-B6A0-4393-9D97-8EE4894E5BD6}" type="presOf" srcId="{09E04A03-3B6C-4BA6-B45D-5E881351FE6C}" destId="{40583B04-8D29-495F-A2FA-0D998079E648}" srcOrd="0" destOrd="0" presId="urn:microsoft.com/office/officeart/2016/7/layout/BasicTimeline"/>
    <dgm:cxn modelId="{49219AF9-1CFC-4FF2-B6FC-ED45F163AF70}" type="presOf" srcId="{40454F8A-1065-4385-B3B3-C8B32790A48F}" destId="{65617E97-D5A0-4A1F-B9B1-049EB39DB149}" srcOrd="0" destOrd="0" presId="urn:microsoft.com/office/officeart/2016/7/layout/BasicTimeline"/>
    <dgm:cxn modelId="{69C61BFF-CBA0-4F39-AE5B-E7CC18D4A78D}" srcId="{1A038C74-309A-4459-A7AF-50AA299A1081}" destId="{21E55460-870E-4A89-8A48-70F491F9AC17}" srcOrd="1" destOrd="0" parTransId="{3F572128-4D73-459A-A925-33133049DE1D}" sibTransId="{AA5B72CF-62BF-4D3F-9F44-FBA784F02B8F}"/>
    <dgm:cxn modelId="{0069639C-80D0-4EF2-B06C-6F10CE964575}" type="presParOf" srcId="{40DE7405-9F78-4CEC-850F-95230701F9E5}" destId="{57B51366-E8E2-4F8A-9EC3-0EC5FB6ABAD3}" srcOrd="0" destOrd="0" presId="urn:microsoft.com/office/officeart/2016/7/layout/BasicTimeline"/>
    <dgm:cxn modelId="{B2B8E2D8-DA92-44C7-9C16-9FBC2D463A8B}" type="presParOf" srcId="{40DE7405-9F78-4CEC-850F-95230701F9E5}" destId="{27FA9667-5990-4C80-9859-9B3467CB4DED}" srcOrd="1" destOrd="0" presId="urn:microsoft.com/office/officeart/2016/7/layout/BasicTimeline"/>
    <dgm:cxn modelId="{D04A6906-2EFB-49A9-B7E8-30961C4C87B1}" type="presParOf" srcId="{27FA9667-5990-4C80-9859-9B3467CB4DED}" destId="{EF016D66-9892-42FD-AAFE-3A161796B59B}" srcOrd="0" destOrd="0" presId="urn:microsoft.com/office/officeart/2016/7/layout/BasicTimeline"/>
    <dgm:cxn modelId="{27233AAC-5A4A-4D34-A78B-8BC667700CCE}" type="presParOf" srcId="{EF016D66-9892-42FD-AAFE-3A161796B59B}" destId="{B4AC9BE8-16A6-46BB-BE1F-E293E60EFB3E}" srcOrd="0" destOrd="0" presId="urn:microsoft.com/office/officeart/2016/7/layout/BasicTimeline"/>
    <dgm:cxn modelId="{0A138029-A842-4A54-B7A6-EAF4D14DAF64}" type="presParOf" srcId="{EF016D66-9892-42FD-AAFE-3A161796B59B}" destId="{DA1FCED2-7739-4C35-B934-61B6066168D5}" srcOrd="1" destOrd="0" presId="urn:microsoft.com/office/officeart/2016/7/layout/BasicTimeline"/>
    <dgm:cxn modelId="{3AD245A2-353E-4017-A235-CE7D55E8F86A}" type="presParOf" srcId="{DA1FCED2-7739-4C35-B934-61B6066168D5}" destId="{C24C1489-97ED-43E5-9D31-6916486290F7}" srcOrd="0" destOrd="0" presId="urn:microsoft.com/office/officeart/2016/7/layout/BasicTimeline"/>
    <dgm:cxn modelId="{37645750-35A2-478F-9B7F-2B170A8A43DA}" type="presParOf" srcId="{DA1FCED2-7739-4C35-B934-61B6066168D5}" destId="{AAA1C5BF-38FE-42CA-BEA7-1B6CD579C934}" srcOrd="1" destOrd="0" presId="urn:microsoft.com/office/officeart/2016/7/layout/BasicTimeline"/>
    <dgm:cxn modelId="{0D3C05E2-A708-4F65-B294-E91B0D98F6E0}" type="presParOf" srcId="{EF016D66-9892-42FD-AAFE-3A161796B59B}" destId="{B3684A95-F699-4954-BC5E-8E2A80608954}" srcOrd="2" destOrd="0" presId="urn:microsoft.com/office/officeart/2016/7/layout/BasicTimeline"/>
    <dgm:cxn modelId="{B6F0DAEF-5B04-4579-A935-5AFFF773349F}" type="presParOf" srcId="{EF016D66-9892-42FD-AAFE-3A161796B59B}" destId="{5D559630-BA16-413B-8F41-05E339F2A771}" srcOrd="3" destOrd="0" presId="urn:microsoft.com/office/officeart/2016/7/layout/BasicTimeline"/>
    <dgm:cxn modelId="{B1B8F4AA-2927-450D-89C6-40BE4838E0C7}" type="presParOf" srcId="{EF016D66-9892-42FD-AAFE-3A161796B59B}" destId="{07657770-5B0D-42C4-ADDE-01E5CFF8E2CC}" srcOrd="4" destOrd="0" presId="urn:microsoft.com/office/officeart/2016/7/layout/BasicTimeline"/>
    <dgm:cxn modelId="{3DD9742E-B666-42C5-B550-EA5A013DAC58}" type="presParOf" srcId="{27FA9667-5990-4C80-9859-9B3467CB4DED}" destId="{CD40E401-58A4-4894-B139-F44DA0A27BAE}" srcOrd="1" destOrd="0" presId="urn:microsoft.com/office/officeart/2016/7/layout/BasicTimeline"/>
    <dgm:cxn modelId="{67575F03-37B1-46EC-9EC0-62D210E1FF9D}" type="presParOf" srcId="{27FA9667-5990-4C80-9859-9B3467CB4DED}" destId="{94C924B0-E7EF-41B1-AA65-9FE7C3D59F8A}" srcOrd="2" destOrd="0" presId="urn:microsoft.com/office/officeart/2016/7/layout/BasicTimeline"/>
    <dgm:cxn modelId="{4F83365F-C769-4943-9DF9-121CF2C8C5B2}" type="presParOf" srcId="{94C924B0-E7EF-41B1-AA65-9FE7C3D59F8A}" destId="{73443950-3935-4F08-BD68-DF6B29665D44}" srcOrd="0" destOrd="0" presId="urn:microsoft.com/office/officeart/2016/7/layout/BasicTimeline"/>
    <dgm:cxn modelId="{AFD251B6-C7C5-44C9-8F94-7849F858BD97}" type="presParOf" srcId="{94C924B0-E7EF-41B1-AA65-9FE7C3D59F8A}" destId="{197BBE1B-2B65-461B-A6FC-2C15836AA2AA}" srcOrd="1" destOrd="0" presId="urn:microsoft.com/office/officeart/2016/7/layout/BasicTimeline"/>
    <dgm:cxn modelId="{385BE91F-1BD8-4EB8-9F8C-634A248619DB}" type="presParOf" srcId="{197BBE1B-2B65-461B-A6FC-2C15836AA2AA}" destId="{86F5D727-EB4A-40B9-8F1A-3B36E142080F}" srcOrd="0" destOrd="0" presId="urn:microsoft.com/office/officeart/2016/7/layout/BasicTimeline"/>
    <dgm:cxn modelId="{83D12CFB-0DAA-4BF4-862F-4B8F850D3530}" type="presParOf" srcId="{197BBE1B-2B65-461B-A6FC-2C15836AA2AA}" destId="{04779285-D90A-46E1-B4C7-C08420427FB5}" srcOrd="1" destOrd="0" presId="urn:microsoft.com/office/officeart/2016/7/layout/BasicTimeline"/>
    <dgm:cxn modelId="{BCB55A34-9806-4A94-8DAB-106541E053A4}" type="presParOf" srcId="{94C924B0-E7EF-41B1-AA65-9FE7C3D59F8A}" destId="{1EC11DCD-EB86-4DC8-BAA0-85E2B95F5F22}" srcOrd="2" destOrd="0" presId="urn:microsoft.com/office/officeart/2016/7/layout/BasicTimeline"/>
    <dgm:cxn modelId="{8B393D03-6D88-4732-BBD5-D2170A568D45}" type="presParOf" srcId="{94C924B0-E7EF-41B1-AA65-9FE7C3D59F8A}" destId="{88AC91DD-FD3B-473A-AC87-E6357C42A970}" srcOrd="3" destOrd="0" presId="urn:microsoft.com/office/officeart/2016/7/layout/BasicTimeline"/>
    <dgm:cxn modelId="{EA7D19E3-29C0-4983-89C4-0A6CD1592D7D}" type="presParOf" srcId="{94C924B0-E7EF-41B1-AA65-9FE7C3D59F8A}" destId="{1149D482-F17E-4C95-9B28-F770B6F8150B}" srcOrd="4" destOrd="0" presId="urn:microsoft.com/office/officeart/2016/7/layout/BasicTimeline"/>
    <dgm:cxn modelId="{C0319B9A-73C1-407D-A95C-DA549215DEAB}" type="presParOf" srcId="{27FA9667-5990-4C80-9859-9B3467CB4DED}" destId="{871A2FF5-4F53-4B8B-A699-4711904FADBC}" srcOrd="3" destOrd="0" presId="urn:microsoft.com/office/officeart/2016/7/layout/BasicTimeline"/>
    <dgm:cxn modelId="{A890AAE5-1D72-4605-9BF1-2E02D2173F39}" type="presParOf" srcId="{27FA9667-5990-4C80-9859-9B3467CB4DED}" destId="{29FCFB5B-9985-4B9D-8AD6-7CBBD7C1D378}" srcOrd="4" destOrd="0" presId="urn:microsoft.com/office/officeart/2016/7/layout/BasicTimeline"/>
    <dgm:cxn modelId="{E7BD2C9A-A180-4EA4-9FBC-7D69280FD7BC}" type="presParOf" srcId="{29FCFB5B-9985-4B9D-8AD6-7CBBD7C1D378}" destId="{B4FD26E6-1158-460C-818E-29216A8A74C2}" srcOrd="0" destOrd="0" presId="urn:microsoft.com/office/officeart/2016/7/layout/BasicTimeline"/>
    <dgm:cxn modelId="{78E5F52A-B64D-4FD3-BAF1-A7A28F8D2C5E}" type="presParOf" srcId="{29FCFB5B-9985-4B9D-8AD6-7CBBD7C1D378}" destId="{EF0B1C22-05D9-4C74-82EB-1F3E3930A14B}" srcOrd="1" destOrd="0" presId="urn:microsoft.com/office/officeart/2016/7/layout/BasicTimeline"/>
    <dgm:cxn modelId="{CC0CE015-716C-4A68-9D22-E376A68652CB}" type="presParOf" srcId="{EF0B1C22-05D9-4C74-82EB-1F3E3930A14B}" destId="{47E15D82-6A2F-46EF-BDB6-6E466E7AB711}" srcOrd="0" destOrd="0" presId="urn:microsoft.com/office/officeart/2016/7/layout/BasicTimeline"/>
    <dgm:cxn modelId="{138B8FB5-6CF1-4CE5-A7E0-AD32D427E360}" type="presParOf" srcId="{EF0B1C22-05D9-4C74-82EB-1F3E3930A14B}" destId="{997793B9-4F96-4112-909F-52C8CD31C20B}" srcOrd="1" destOrd="0" presId="urn:microsoft.com/office/officeart/2016/7/layout/BasicTimeline"/>
    <dgm:cxn modelId="{0B44AD55-A334-4F19-BDAD-C109EEB22E19}" type="presParOf" srcId="{29FCFB5B-9985-4B9D-8AD6-7CBBD7C1D378}" destId="{14179195-D941-4EE0-AD72-6592AA2C249D}" srcOrd="2" destOrd="0" presId="urn:microsoft.com/office/officeart/2016/7/layout/BasicTimeline"/>
    <dgm:cxn modelId="{6BD72ED0-5E1F-4471-8480-A86030777AE8}" type="presParOf" srcId="{29FCFB5B-9985-4B9D-8AD6-7CBBD7C1D378}" destId="{22032761-7321-40D5-9219-4819070C4E44}" srcOrd="3" destOrd="0" presId="urn:microsoft.com/office/officeart/2016/7/layout/BasicTimeline"/>
    <dgm:cxn modelId="{0AABB2BF-9F8F-4307-90B5-1CAFA6386799}" type="presParOf" srcId="{29FCFB5B-9985-4B9D-8AD6-7CBBD7C1D378}" destId="{8BBBD5D7-626C-4ED4-BA6F-317F340ED269}" srcOrd="4" destOrd="0" presId="urn:microsoft.com/office/officeart/2016/7/layout/BasicTimeline"/>
    <dgm:cxn modelId="{B8FBDAE8-3DB3-454E-A218-34EEE30DC268}" type="presParOf" srcId="{27FA9667-5990-4C80-9859-9B3467CB4DED}" destId="{9133A9E7-8DCF-47DF-9F5D-AD24F6400814}" srcOrd="5" destOrd="0" presId="urn:microsoft.com/office/officeart/2016/7/layout/BasicTimeline"/>
    <dgm:cxn modelId="{B781819A-0D10-433E-8730-069C3920EF7F}" type="presParOf" srcId="{27FA9667-5990-4C80-9859-9B3467CB4DED}" destId="{BEF242EA-2DF7-4BFB-8800-EF9D7E7E99EF}" srcOrd="6" destOrd="0" presId="urn:microsoft.com/office/officeart/2016/7/layout/BasicTimeline"/>
    <dgm:cxn modelId="{DFD784D2-1B33-45EC-B886-585AC2AF4FC9}" type="presParOf" srcId="{BEF242EA-2DF7-4BFB-8800-EF9D7E7E99EF}" destId="{CDD26686-7B59-443E-973B-65AB20BDBC28}" srcOrd="0" destOrd="0" presId="urn:microsoft.com/office/officeart/2016/7/layout/BasicTimeline"/>
    <dgm:cxn modelId="{22A1B291-959B-4FA5-9DFA-DA667EA8E6C2}" type="presParOf" srcId="{BEF242EA-2DF7-4BFB-8800-EF9D7E7E99EF}" destId="{52C5CD4D-BAAC-4FFD-BB68-F2E3C9824D76}" srcOrd="1" destOrd="0" presId="urn:microsoft.com/office/officeart/2016/7/layout/BasicTimeline"/>
    <dgm:cxn modelId="{5DE899F7-7907-4FBB-9332-7C66A9A5CA4C}" type="presParOf" srcId="{52C5CD4D-BAAC-4FFD-BB68-F2E3C9824D76}" destId="{FB6D391B-3FB1-42FD-9AA6-7925E55A6FA3}" srcOrd="0" destOrd="0" presId="urn:microsoft.com/office/officeart/2016/7/layout/BasicTimeline"/>
    <dgm:cxn modelId="{2A16236A-2795-45F0-8568-2312ED69FB8C}" type="presParOf" srcId="{52C5CD4D-BAAC-4FFD-BB68-F2E3C9824D76}" destId="{C934CDCF-8CA1-44B2-A935-97C0A7D8FBF5}" srcOrd="1" destOrd="0" presId="urn:microsoft.com/office/officeart/2016/7/layout/BasicTimeline"/>
    <dgm:cxn modelId="{E1FF8C33-2B0D-4B68-A861-3DF68C002764}" type="presParOf" srcId="{BEF242EA-2DF7-4BFB-8800-EF9D7E7E99EF}" destId="{CDC5C2C0-1916-40E3-8BC5-5A008F0C6C12}" srcOrd="2" destOrd="0" presId="urn:microsoft.com/office/officeart/2016/7/layout/BasicTimeline"/>
    <dgm:cxn modelId="{95A3C328-9D7D-4A99-B57B-543AF910ADD3}" type="presParOf" srcId="{BEF242EA-2DF7-4BFB-8800-EF9D7E7E99EF}" destId="{6EC7D3B6-A5E4-44CA-A1F8-BACA0246A16E}" srcOrd="3" destOrd="0" presId="urn:microsoft.com/office/officeart/2016/7/layout/BasicTimeline"/>
    <dgm:cxn modelId="{AA86943E-2667-4868-BF0A-BF535BED744C}" type="presParOf" srcId="{BEF242EA-2DF7-4BFB-8800-EF9D7E7E99EF}" destId="{90FE9B4B-98F0-47DA-81CD-25E6F325AF57}" srcOrd="4" destOrd="0" presId="urn:microsoft.com/office/officeart/2016/7/layout/BasicTimeline"/>
    <dgm:cxn modelId="{93F6E38E-9601-4307-8667-54FBB0A84939}" type="presParOf" srcId="{27FA9667-5990-4C80-9859-9B3467CB4DED}" destId="{04428ED0-7821-47DD-8A4E-E7299405D79A}" srcOrd="7" destOrd="0" presId="urn:microsoft.com/office/officeart/2016/7/layout/BasicTimeline"/>
    <dgm:cxn modelId="{57D59441-EE80-443B-81BA-B3046A00EE91}" type="presParOf" srcId="{27FA9667-5990-4C80-9859-9B3467CB4DED}" destId="{DB2A0D48-2FEA-407F-B689-D76C7C62BF08}" srcOrd="8" destOrd="0" presId="urn:microsoft.com/office/officeart/2016/7/layout/BasicTimeline"/>
    <dgm:cxn modelId="{200F15CE-DA85-47D9-8517-E869BFB46945}" type="presParOf" srcId="{DB2A0D48-2FEA-407F-B689-D76C7C62BF08}" destId="{4126F13D-A053-49AC-8E7E-109DC5A98550}" srcOrd="0" destOrd="0" presId="urn:microsoft.com/office/officeart/2016/7/layout/BasicTimeline"/>
    <dgm:cxn modelId="{DFCF0E15-3F26-4ACC-9BFC-1F8A0C85D5B5}" type="presParOf" srcId="{DB2A0D48-2FEA-407F-B689-D76C7C62BF08}" destId="{B9F99877-CD17-418E-9217-B7BC4A8F5159}" srcOrd="1" destOrd="0" presId="urn:microsoft.com/office/officeart/2016/7/layout/BasicTimeline"/>
    <dgm:cxn modelId="{F11B5460-69DB-4BD4-86D1-67FF75BE2CEA}" type="presParOf" srcId="{B9F99877-CD17-418E-9217-B7BC4A8F5159}" destId="{8521375F-E69D-4ACF-A666-C768A87F9D9E}" srcOrd="0" destOrd="0" presId="urn:microsoft.com/office/officeart/2016/7/layout/BasicTimeline"/>
    <dgm:cxn modelId="{9129037A-F26F-4870-94E4-F306C441094E}" type="presParOf" srcId="{B9F99877-CD17-418E-9217-B7BC4A8F5159}" destId="{B0F4D282-AD7D-4DB2-A0D7-FDA6703E57DC}" srcOrd="1" destOrd="0" presId="urn:microsoft.com/office/officeart/2016/7/layout/BasicTimeline"/>
    <dgm:cxn modelId="{0A18568D-763B-459A-AAE7-40E629E73A77}" type="presParOf" srcId="{DB2A0D48-2FEA-407F-B689-D76C7C62BF08}" destId="{1977BDEA-BD83-48CE-8775-8F5983F5CF89}" srcOrd="2" destOrd="0" presId="urn:microsoft.com/office/officeart/2016/7/layout/BasicTimeline"/>
    <dgm:cxn modelId="{281E9ECE-2BDC-4EAF-9D3C-535C650F018C}" type="presParOf" srcId="{DB2A0D48-2FEA-407F-B689-D76C7C62BF08}" destId="{CE3BC09C-2A3D-41A8-8CEB-1F63BF58D259}" srcOrd="3" destOrd="0" presId="urn:microsoft.com/office/officeart/2016/7/layout/BasicTimeline"/>
    <dgm:cxn modelId="{C4865507-ECAA-40FD-80CF-E317DDC05D27}" type="presParOf" srcId="{DB2A0D48-2FEA-407F-B689-D76C7C62BF08}" destId="{F46DEFF3-1839-47A4-9EEA-2898655F4389}" srcOrd="4" destOrd="0" presId="urn:microsoft.com/office/officeart/2016/7/layout/BasicTimeline"/>
    <dgm:cxn modelId="{C133B319-08F5-4081-AB5E-6D1888449A87}" type="presParOf" srcId="{27FA9667-5990-4C80-9859-9B3467CB4DED}" destId="{C477CD1A-C796-46DC-B001-7B43BCD34FEA}" srcOrd="9" destOrd="0" presId="urn:microsoft.com/office/officeart/2016/7/layout/BasicTimeline"/>
    <dgm:cxn modelId="{D7060ECD-9D9C-476D-AB91-456C7E81D72D}" type="presParOf" srcId="{27FA9667-5990-4C80-9859-9B3467CB4DED}" destId="{BD1F08B1-4CB0-4EAF-8A7E-238DCA7A5C97}" srcOrd="10" destOrd="0" presId="urn:microsoft.com/office/officeart/2016/7/layout/BasicTimeline"/>
    <dgm:cxn modelId="{63CC9B4A-65C7-407F-A6CF-D28B668120C8}" type="presParOf" srcId="{BD1F08B1-4CB0-4EAF-8A7E-238DCA7A5C97}" destId="{BD5A1B95-D3C9-4D40-8A62-B65AC0EF90D7}" srcOrd="0" destOrd="0" presId="urn:microsoft.com/office/officeart/2016/7/layout/BasicTimeline"/>
    <dgm:cxn modelId="{B1840607-225C-4D36-940A-2F17A5D4391E}" type="presParOf" srcId="{BD1F08B1-4CB0-4EAF-8A7E-238DCA7A5C97}" destId="{9FBDD9DA-9C2F-442A-864E-791128C52665}" srcOrd="1" destOrd="0" presId="urn:microsoft.com/office/officeart/2016/7/layout/BasicTimeline"/>
    <dgm:cxn modelId="{F1B0EFF9-1303-4B85-B1BB-53EFE0F1A2FE}" type="presParOf" srcId="{9FBDD9DA-9C2F-442A-864E-791128C52665}" destId="{65617E97-D5A0-4A1F-B9B1-049EB39DB149}" srcOrd="0" destOrd="0" presId="urn:microsoft.com/office/officeart/2016/7/layout/BasicTimeline"/>
    <dgm:cxn modelId="{8053161A-B527-4856-B06F-3EA6CF4E7DBE}" type="presParOf" srcId="{9FBDD9DA-9C2F-442A-864E-791128C52665}" destId="{E323965D-A7A1-452D-8FA5-0DB117B27689}" srcOrd="1" destOrd="0" presId="urn:microsoft.com/office/officeart/2016/7/layout/BasicTimeline"/>
    <dgm:cxn modelId="{BA72FE82-DA7D-45A0-83CB-EAD403991248}" type="presParOf" srcId="{BD1F08B1-4CB0-4EAF-8A7E-238DCA7A5C97}" destId="{E593DFB0-33BE-4311-BE2F-7E869866FDEF}" srcOrd="2" destOrd="0" presId="urn:microsoft.com/office/officeart/2016/7/layout/BasicTimeline"/>
    <dgm:cxn modelId="{2DC6BC69-A293-4B9A-B9FA-EE81EA935FBA}" type="presParOf" srcId="{BD1F08B1-4CB0-4EAF-8A7E-238DCA7A5C97}" destId="{3803DD81-5F9F-49C7-B6B1-11FF7A43013E}" srcOrd="3" destOrd="0" presId="urn:microsoft.com/office/officeart/2016/7/layout/BasicTimeline"/>
    <dgm:cxn modelId="{465C2F46-31A6-4287-A129-2C03AD4A5578}" type="presParOf" srcId="{BD1F08B1-4CB0-4EAF-8A7E-238DCA7A5C97}" destId="{9BF7724D-50EB-4580-B6D4-FE57333A0DA1}" srcOrd="4" destOrd="0" presId="urn:microsoft.com/office/officeart/2016/7/layout/BasicTimeline"/>
    <dgm:cxn modelId="{E24319D0-1DF1-4279-BDC3-DF430C36A827}" type="presParOf" srcId="{27FA9667-5990-4C80-9859-9B3467CB4DED}" destId="{ECBB26ED-92B2-444A-8278-4517E6D47D4B}" srcOrd="11" destOrd="0" presId="urn:microsoft.com/office/officeart/2016/7/layout/BasicTimeline"/>
    <dgm:cxn modelId="{54BE0A6F-F839-4EE0-BA4E-7DA8A362D041}" type="presParOf" srcId="{27FA9667-5990-4C80-9859-9B3467CB4DED}" destId="{D8EA4387-8C50-4871-A312-CA9643408B3A}" srcOrd="12" destOrd="0" presId="urn:microsoft.com/office/officeart/2016/7/layout/BasicTimeline"/>
    <dgm:cxn modelId="{4A9908B3-3CA1-4298-9313-80AE52CB4381}" type="presParOf" srcId="{D8EA4387-8C50-4871-A312-CA9643408B3A}" destId="{71984649-B1ED-4C8F-A1E2-3CE2A2D05827}" srcOrd="0" destOrd="0" presId="urn:microsoft.com/office/officeart/2016/7/layout/BasicTimeline"/>
    <dgm:cxn modelId="{6B68BEFF-F3B6-4EB1-A3AA-C77F6135741C}" type="presParOf" srcId="{D8EA4387-8C50-4871-A312-CA9643408B3A}" destId="{9BD46342-EBCB-4726-AF1C-69F7F664EB14}" srcOrd="1" destOrd="0" presId="urn:microsoft.com/office/officeart/2016/7/layout/BasicTimeline"/>
    <dgm:cxn modelId="{A3ABFAD2-60E0-4088-B01B-83716825BC9E}" type="presParOf" srcId="{9BD46342-EBCB-4726-AF1C-69F7F664EB14}" destId="{7956295E-BF8C-4BDE-9F51-A63A975A5922}" srcOrd="0" destOrd="0" presId="urn:microsoft.com/office/officeart/2016/7/layout/BasicTimeline"/>
    <dgm:cxn modelId="{9825D83E-C018-4F3C-B63E-FFCC40706A94}" type="presParOf" srcId="{9BD46342-EBCB-4726-AF1C-69F7F664EB14}" destId="{485A0065-95F7-438D-9A6B-15EB225B0AA1}" srcOrd="1" destOrd="0" presId="urn:microsoft.com/office/officeart/2016/7/layout/BasicTimeline"/>
    <dgm:cxn modelId="{668843C9-95B8-45CA-8240-9A22AF04DF83}" type="presParOf" srcId="{D8EA4387-8C50-4871-A312-CA9643408B3A}" destId="{77C5EF75-F43E-46E7-8061-8E782897AC2B}" srcOrd="2" destOrd="0" presId="urn:microsoft.com/office/officeart/2016/7/layout/BasicTimeline"/>
    <dgm:cxn modelId="{17D1F53D-886B-4E85-A281-9E187F9C7A19}" type="presParOf" srcId="{D8EA4387-8C50-4871-A312-CA9643408B3A}" destId="{73CE1EB8-6FF8-41BD-ACA8-BD5D06789A7B}" srcOrd="3" destOrd="0" presId="urn:microsoft.com/office/officeart/2016/7/layout/BasicTimeline"/>
    <dgm:cxn modelId="{D749CA55-1054-4D63-9352-C3732C8E35A2}" type="presParOf" srcId="{D8EA4387-8C50-4871-A312-CA9643408B3A}" destId="{15A04443-E481-4091-ABBF-F13182208F9E}" srcOrd="4" destOrd="0" presId="urn:microsoft.com/office/officeart/2016/7/layout/BasicTimeline"/>
    <dgm:cxn modelId="{E64E7D17-400D-409E-84D0-DDF917E4D19C}" type="presParOf" srcId="{27FA9667-5990-4C80-9859-9B3467CB4DED}" destId="{D47ADB57-9122-4FFA-8061-F8D757748289}" srcOrd="13" destOrd="0" presId="urn:microsoft.com/office/officeart/2016/7/layout/BasicTimeline"/>
    <dgm:cxn modelId="{2161FC66-C6FF-4ECA-B8A9-7C5B1F187DE2}" type="presParOf" srcId="{27FA9667-5990-4C80-9859-9B3467CB4DED}" destId="{6877A18F-F721-4D8D-B0E4-CF6D556CB6C4}" srcOrd="14" destOrd="0" presId="urn:microsoft.com/office/officeart/2016/7/layout/BasicTimeline"/>
    <dgm:cxn modelId="{09CC63A1-8F72-40CB-8C11-8911250D51A0}" type="presParOf" srcId="{6877A18F-F721-4D8D-B0E4-CF6D556CB6C4}" destId="{033B2E09-60EF-47AF-96AD-FA551DD22FA0}" srcOrd="0" destOrd="0" presId="urn:microsoft.com/office/officeart/2016/7/layout/BasicTimeline"/>
    <dgm:cxn modelId="{1A5BE0C5-C2A4-4343-916E-7E8AA63CB0EF}" type="presParOf" srcId="{6877A18F-F721-4D8D-B0E4-CF6D556CB6C4}" destId="{B9F0C8FD-E398-4B10-BD4D-AD53C64701A6}" srcOrd="1" destOrd="0" presId="urn:microsoft.com/office/officeart/2016/7/layout/BasicTimeline"/>
    <dgm:cxn modelId="{276F50CD-BDC4-4995-9A0A-98A7838749A2}" type="presParOf" srcId="{B9F0C8FD-E398-4B10-BD4D-AD53C64701A6}" destId="{40583B04-8D29-495F-A2FA-0D998079E648}" srcOrd="0" destOrd="0" presId="urn:microsoft.com/office/officeart/2016/7/layout/BasicTimeline"/>
    <dgm:cxn modelId="{68BB3163-890A-45D8-B0EA-DA50824055A0}" type="presParOf" srcId="{B9F0C8FD-E398-4B10-BD4D-AD53C64701A6}" destId="{B6CA94CD-81B5-4F46-B4E1-7DCF8D33F1EF}" srcOrd="1" destOrd="0" presId="urn:microsoft.com/office/officeart/2016/7/layout/BasicTimeline"/>
    <dgm:cxn modelId="{F22C4AD0-80C2-48A5-A89B-C1A87D5E1852}" type="presParOf" srcId="{6877A18F-F721-4D8D-B0E4-CF6D556CB6C4}" destId="{92EF2946-365D-4FA4-87C7-F5E651BF3A4D}" srcOrd="2" destOrd="0" presId="urn:microsoft.com/office/officeart/2016/7/layout/BasicTimeline"/>
    <dgm:cxn modelId="{0221C6A0-033B-431F-8B37-F123828DAF73}" type="presParOf" srcId="{6877A18F-F721-4D8D-B0E4-CF6D556CB6C4}" destId="{EC5A2BED-626D-40DC-B68E-F6CDF34B5492}" srcOrd="3" destOrd="0" presId="urn:microsoft.com/office/officeart/2016/7/layout/BasicTimeline"/>
    <dgm:cxn modelId="{A481FEEE-5EC8-4057-BB31-ABA587610195}" type="presParOf" srcId="{6877A18F-F721-4D8D-B0E4-CF6D556CB6C4}" destId="{05DD1727-2D3A-4B7F-9207-985893D9E92F}" srcOrd="4" destOrd="0" presId="urn:microsoft.com/office/officeart/2016/7/layout/BasicTimeline"/>
    <dgm:cxn modelId="{71BB501F-E4CC-4A3D-A7B1-81B112F9852C}" type="presParOf" srcId="{27FA9667-5990-4C80-9859-9B3467CB4DED}" destId="{6FFB348D-EAEF-4CE3-9717-FA5B34705A36}" srcOrd="15" destOrd="0" presId="urn:microsoft.com/office/officeart/2016/7/layout/BasicTimeline"/>
    <dgm:cxn modelId="{30E9B5B3-1525-4B0F-A624-72BB06A25A80}" type="presParOf" srcId="{27FA9667-5990-4C80-9859-9B3467CB4DED}" destId="{83185852-91C4-435A-B8A8-29D75A524E6C}" srcOrd="16" destOrd="0" presId="urn:microsoft.com/office/officeart/2016/7/layout/BasicTimeline"/>
    <dgm:cxn modelId="{F5B2C7A9-D102-4934-A3AF-A0AE979071A0}" type="presParOf" srcId="{83185852-91C4-435A-B8A8-29D75A524E6C}" destId="{548EEA2C-455D-4048-9D98-06069D2ED703}" srcOrd="0" destOrd="0" presId="urn:microsoft.com/office/officeart/2016/7/layout/BasicTimeline"/>
    <dgm:cxn modelId="{42BC8E48-BD37-46D7-B8BF-D852E9594DF6}" type="presParOf" srcId="{83185852-91C4-435A-B8A8-29D75A524E6C}" destId="{1F773914-D34F-4963-BEEB-75FB854B8544}" srcOrd="1" destOrd="0" presId="urn:microsoft.com/office/officeart/2016/7/layout/BasicTimeline"/>
    <dgm:cxn modelId="{B5A0744B-1294-4A6D-9922-7185B62F1F53}" type="presParOf" srcId="{1F773914-D34F-4963-BEEB-75FB854B8544}" destId="{E4E3A3FA-82E7-4FB3-88A6-617777C664BA}" srcOrd="0" destOrd="0" presId="urn:microsoft.com/office/officeart/2016/7/layout/BasicTimeline"/>
    <dgm:cxn modelId="{34FD81BF-F10A-492E-B01D-BD4090F9C83D}" type="presParOf" srcId="{1F773914-D34F-4963-BEEB-75FB854B8544}" destId="{BB57B964-BC3A-44B1-8D72-8A6F1DE8B0F8}" srcOrd="1" destOrd="0" presId="urn:microsoft.com/office/officeart/2016/7/layout/BasicTimeline"/>
    <dgm:cxn modelId="{84EBAFBC-A228-46CC-A38D-AC402C5C0408}" type="presParOf" srcId="{83185852-91C4-435A-B8A8-29D75A524E6C}" destId="{7994B8C2-E740-434B-90E4-130209332336}" srcOrd="2" destOrd="0" presId="urn:microsoft.com/office/officeart/2016/7/layout/BasicTimeline"/>
    <dgm:cxn modelId="{2B0C8B26-D746-4CE7-8899-601A3E963873}" type="presParOf" srcId="{83185852-91C4-435A-B8A8-29D75A524E6C}" destId="{77C19C1D-A2F0-49E4-916E-66D25A775613}" srcOrd="3" destOrd="0" presId="urn:microsoft.com/office/officeart/2016/7/layout/BasicTimeline"/>
    <dgm:cxn modelId="{E37B7C74-4EF3-4564-933B-92FA90C27D28}" type="presParOf" srcId="{83185852-91C4-435A-B8A8-29D75A524E6C}" destId="{5BDE013E-1C19-4EE9-ACAB-84C3742B350E}"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FBE34-A22C-40CE-ADC9-0D128F6D22CD}">
      <dsp:nvSpPr>
        <dsp:cNvPr id="0" name=""/>
        <dsp:cNvSpPr/>
      </dsp:nvSpPr>
      <dsp:spPr>
        <a:xfrm>
          <a:off x="0" y="963977"/>
          <a:ext cx="11318240" cy="3583125"/>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8421" tIns="1353820" rIns="878421" bIns="199136" numCol="1" spcCol="1270" anchor="t" anchorCtr="0">
          <a:noAutofit/>
        </a:bodyPr>
        <a:lstStyle/>
        <a:p>
          <a:pPr marL="285750" lvl="1" indent="-285750" algn="l" defTabSz="1244600" rtl="0">
            <a:lnSpc>
              <a:spcPct val="90000"/>
            </a:lnSpc>
            <a:spcBef>
              <a:spcPct val="0"/>
            </a:spcBef>
            <a:spcAft>
              <a:spcPct val="15000"/>
            </a:spcAft>
            <a:buChar char="•"/>
          </a:pPr>
          <a:r>
            <a:rPr lang="pt-BR" sz="2800" kern="1200">
              <a:solidFill>
                <a:schemeClr val="tx1"/>
              </a:solidFill>
              <a:latin typeface="Calibri"/>
              <a:ea typeface="Calibri"/>
              <a:cs typeface="Calibri"/>
            </a:rPr>
            <a:t>Essa norma constitui um marco significativo para o setor de saneamento no Brasil, ao estabelecer diretrizes para a gestão eficiente das águas pluviais urbanas, objetivando mitigar impactos socioambientais e aprimorar a segurança hídrica dos municípios.</a:t>
          </a:r>
        </a:p>
      </dsp:txBody>
      <dsp:txXfrm>
        <a:off x="0" y="963977"/>
        <a:ext cx="11318240" cy="3583125"/>
      </dsp:txXfrm>
    </dsp:sp>
    <dsp:sp modelId="{97857676-8F00-4879-93B6-99D68DFBAFF7}">
      <dsp:nvSpPr>
        <dsp:cNvPr id="0" name=""/>
        <dsp:cNvSpPr/>
      </dsp:nvSpPr>
      <dsp:spPr>
        <a:xfrm>
          <a:off x="565912" y="4577"/>
          <a:ext cx="7922768" cy="191880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462" tIns="0" rIns="299462" bIns="0" numCol="1" spcCol="1270" anchor="ctr" anchorCtr="0">
          <a:noAutofit/>
        </a:bodyPr>
        <a:lstStyle/>
        <a:p>
          <a:pPr marL="0" lvl="0" indent="0" algn="l" defTabSz="889000" rtl="0">
            <a:lnSpc>
              <a:spcPct val="90000"/>
            </a:lnSpc>
            <a:spcBef>
              <a:spcPct val="0"/>
            </a:spcBef>
            <a:spcAft>
              <a:spcPct val="35000"/>
            </a:spcAft>
            <a:buNone/>
          </a:pPr>
          <a:r>
            <a:rPr lang="pt-BR" sz="2000" b="1" kern="1200">
              <a:latin typeface="Calibri"/>
              <a:ea typeface="Calibri"/>
              <a:cs typeface="Calibri"/>
            </a:rPr>
            <a:t>Norma de Referência nº 12/2025 (NR 12/2025)</a:t>
          </a:r>
        </a:p>
      </dsp:txBody>
      <dsp:txXfrm>
        <a:off x="659580" y="98245"/>
        <a:ext cx="7735432" cy="173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9D5CC-1D43-4F4C-87AA-5BEB064AB8B7}">
      <dsp:nvSpPr>
        <dsp:cNvPr id="0" name=""/>
        <dsp:cNvSpPr/>
      </dsp:nvSpPr>
      <dsp:spPr>
        <a:xfrm>
          <a:off x="266450" y="711384"/>
          <a:ext cx="825644" cy="8256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23024F-2F6C-4C71-AB28-4F7E04FFD2D8}">
      <dsp:nvSpPr>
        <dsp:cNvPr id="0" name=""/>
        <dsp:cNvSpPr/>
      </dsp:nvSpPr>
      <dsp:spPr>
        <a:xfrm>
          <a:off x="442407" y="887341"/>
          <a:ext cx="473730" cy="4737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116B9-F32E-4554-90D9-16316EC3E4F6}">
      <dsp:nvSpPr>
        <dsp:cNvPr id="0" name=""/>
        <dsp:cNvSpPr/>
      </dsp:nvSpPr>
      <dsp:spPr>
        <a:xfrm>
          <a:off x="2515" y="1794197"/>
          <a:ext cx="1353515" cy="54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CAPITULO I - DISPOSIÇÕES GERAIS</a:t>
          </a:r>
          <a:endParaRPr lang="en-US" sz="1100" kern="1200"/>
        </a:p>
      </dsp:txBody>
      <dsp:txXfrm>
        <a:off x="2515" y="1794197"/>
        <a:ext cx="1353515" cy="541406"/>
      </dsp:txXfrm>
    </dsp:sp>
    <dsp:sp modelId="{18ADC3C8-793F-487B-8F83-4DB1A1DD2426}">
      <dsp:nvSpPr>
        <dsp:cNvPr id="0" name=""/>
        <dsp:cNvSpPr/>
      </dsp:nvSpPr>
      <dsp:spPr>
        <a:xfrm>
          <a:off x="1856831" y="711384"/>
          <a:ext cx="825644" cy="8256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E308F-6885-4BED-ADB0-8F013507C242}">
      <dsp:nvSpPr>
        <dsp:cNvPr id="0" name=""/>
        <dsp:cNvSpPr/>
      </dsp:nvSpPr>
      <dsp:spPr>
        <a:xfrm>
          <a:off x="2032788" y="887341"/>
          <a:ext cx="473730" cy="4737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10B9B-EB53-422C-B90D-90AFAF7B2F0E}">
      <dsp:nvSpPr>
        <dsp:cNvPr id="0" name=""/>
        <dsp:cNvSpPr/>
      </dsp:nvSpPr>
      <dsp:spPr>
        <a:xfrm>
          <a:off x="1592895" y="1794197"/>
          <a:ext cx="1353515" cy="54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CAPITULO II - ESTRUTURAÇÃO DOS SERVIÇOS DE DMAPU</a:t>
          </a:r>
          <a:endParaRPr lang="en-US" sz="1100" kern="1200"/>
        </a:p>
      </dsp:txBody>
      <dsp:txXfrm>
        <a:off x="1592895" y="1794197"/>
        <a:ext cx="1353515" cy="541406"/>
      </dsp:txXfrm>
    </dsp:sp>
    <dsp:sp modelId="{5963E29A-F922-4A61-A1B5-CBD9A1C11483}">
      <dsp:nvSpPr>
        <dsp:cNvPr id="0" name=""/>
        <dsp:cNvSpPr/>
      </dsp:nvSpPr>
      <dsp:spPr>
        <a:xfrm>
          <a:off x="3447212" y="711384"/>
          <a:ext cx="825644" cy="8256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1CE9C3-8A5E-4C83-ACA3-1F5C1AF59A68}">
      <dsp:nvSpPr>
        <dsp:cNvPr id="0" name=""/>
        <dsp:cNvSpPr/>
      </dsp:nvSpPr>
      <dsp:spPr>
        <a:xfrm>
          <a:off x="3623169" y="887341"/>
          <a:ext cx="473730" cy="4737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2DC05D-F197-4927-A6E4-F7E4ED743BA9}">
      <dsp:nvSpPr>
        <dsp:cNvPr id="0" name=""/>
        <dsp:cNvSpPr/>
      </dsp:nvSpPr>
      <dsp:spPr>
        <a:xfrm>
          <a:off x="3183276" y="1794197"/>
          <a:ext cx="1353515" cy="54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CAPITULO III – RESPONSABILIDADES</a:t>
          </a:r>
          <a:endParaRPr lang="en-US" sz="1100" kern="1200"/>
        </a:p>
      </dsp:txBody>
      <dsp:txXfrm>
        <a:off x="3183276" y="1794197"/>
        <a:ext cx="1353515" cy="541406"/>
      </dsp:txXfrm>
    </dsp:sp>
    <dsp:sp modelId="{F3434445-50DB-4C88-9728-EAA3A41FA7D0}">
      <dsp:nvSpPr>
        <dsp:cNvPr id="0" name=""/>
        <dsp:cNvSpPr/>
      </dsp:nvSpPr>
      <dsp:spPr>
        <a:xfrm>
          <a:off x="5037593" y="711384"/>
          <a:ext cx="825644" cy="8256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C2ACEF-38DA-4591-A69B-044B5B452641}">
      <dsp:nvSpPr>
        <dsp:cNvPr id="0" name=""/>
        <dsp:cNvSpPr/>
      </dsp:nvSpPr>
      <dsp:spPr>
        <a:xfrm>
          <a:off x="5213550" y="887341"/>
          <a:ext cx="473730" cy="4737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AE4D5-6444-424B-8182-4A5F96E1BBBD}">
      <dsp:nvSpPr>
        <dsp:cNvPr id="0" name=""/>
        <dsp:cNvSpPr/>
      </dsp:nvSpPr>
      <dsp:spPr>
        <a:xfrm>
          <a:off x="4773657" y="1794197"/>
          <a:ext cx="1353515" cy="54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CAPITULO IV – EDUCACAO AMBIENTAL</a:t>
          </a:r>
          <a:endParaRPr lang="en-US" sz="1100" kern="1200"/>
        </a:p>
      </dsp:txBody>
      <dsp:txXfrm>
        <a:off x="4773657" y="1794197"/>
        <a:ext cx="1353515" cy="541406"/>
      </dsp:txXfrm>
    </dsp:sp>
    <dsp:sp modelId="{9D44ED52-20F4-4D38-BCCE-FD2C0FC46B13}">
      <dsp:nvSpPr>
        <dsp:cNvPr id="0" name=""/>
        <dsp:cNvSpPr/>
      </dsp:nvSpPr>
      <dsp:spPr>
        <a:xfrm>
          <a:off x="6627974" y="711384"/>
          <a:ext cx="825644" cy="8256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FCCF0-6303-492D-B02A-39954D29C5A6}">
      <dsp:nvSpPr>
        <dsp:cNvPr id="0" name=""/>
        <dsp:cNvSpPr/>
      </dsp:nvSpPr>
      <dsp:spPr>
        <a:xfrm>
          <a:off x="6803931" y="887341"/>
          <a:ext cx="473730" cy="4737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8DA039-5352-448C-AF70-8969AB2D02EC}">
      <dsp:nvSpPr>
        <dsp:cNvPr id="0" name=""/>
        <dsp:cNvSpPr/>
      </dsp:nvSpPr>
      <dsp:spPr>
        <a:xfrm>
          <a:off x="6364038" y="1794197"/>
          <a:ext cx="1353515" cy="54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CAPITULO V – MECANISMOS DE PARTICIPAÇÃO SOCIAL</a:t>
          </a:r>
          <a:endParaRPr lang="en-US" sz="1100" kern="1200"/>
        </a:p>
      </dsp:txBody>
      <dsp:txXfrm>
        <a:off x="6364038" y="1794197"/>
        <a:ext cx="1353515" cy="541406"/>
      </dsp:txXfrm>
    </dsp:sp>
    <dsp:sp modelId="{7A04EB2E-9B19-4B24-B2C5-421ACBCC9E5D}">
      <dsp:nvSpPr>
        <dsp:cNvPr id="0" name=""/>
        <dsp:cNvSpPr/>
      </dsp:nvSpPr>
      <dsp:spPr>
        <a:xfrm>
          <a:off x="8218354" y="711384"/>
          <a:ext cx="825644" cy="8256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7C692-8C03-4AD1-9CC7-4C107E0C11C4}">
      <dsp:nvSpPr>
        <dsp:cNvPr id="0" name=""/>
        <dsp:cNvSpPr/>
      </dsp:nvSpPr>
      <dsp:spPr>
        <a:xfrm>
          <a:off x="8394311" y="887341"/>
          <a:ext cx="473730" cy="47373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A60E99-E7ED-4071-B51F-BECFF4B386E5}">
      <dsp:nvSpPr>
        <dsp:cNvPr id="0" name=""/>
        <dsp:cNvSpPr/>
      </dsp:nvSpPr>
      <dsp:spPr>
        <a:xfrm>
          <a:off x="7954419" y="1794197"/>
          <a:ext cx="1353515" cy="54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CAPITULO VI - COMPROVAÇÃO E OBSERVÂNCIA DA NORMA</a:t>
          </a:r>
          <a:endParaRPr lang="en-US" sz="1100" kern="1200"/>
        </a:p>
      </dsp:txBody>
      <dsp:txXfrm>
        <a:off x="7954419" y="1794197"/>
        <a:ext cx="1353515" cy="541406"/>
      </dsp:txXfrm>
    </dsp:sp>
    <dsp:sp modelId="{58AB5EB8-B370-4DE0-92BC-A42B165BB768}">
      <dsp:nvSpPr>
        <dsp:cNvPr id="0" name=""/>
        <dsp:cNvSpPr/>
      </dsp:nvSpPr>
      <dsp:spPr>
        <a:xfrm>
          <a:off x="9808735" y="711384"/>
          <a:ext cx="825644" cy="8256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B12478-1B16-42E2-877A-903069032395}">
      <dsp:nvSpPr>
        <dsp:cNvPr id="0" name=""/>
        <dsp:cNvSpPr/>
      </dsp:nvSpPr>
      <dsp:spPr>
        <a:xfrm>
          <a:off x="9984692" y="887341"/>
          <a:ext cx="473730" cy="47373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B02C79-E562-4A90-BB76-2069980E6210}">
      <dsp:nvSpPr>
        <dsp:cNvPr id="0" name=""/>
        <dsp:cNvSpPr/>
      </dsp:nvSpPr>
      <dsp:spPr>
        <a:xfrm>
          <a:off x="9544800" y="1794197"/>
          <a:ext cx="1353515" cy="54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CAPITULO VII - DISPOSIÇÕES FINAIS</a:t>
          </a:r>
          <a:endParaRPr lang="en-US" sz="1100" kern="1200"/>
        </a:p>
      </dsp:txBody>
      <dsp:txXfrm>
        <a:off x="9544800" y="1794197"/>
        <a:ext cx="1353515" cy="541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F8B81-7A7C-480D-A2FB-3B1F8117EC34}">
      <dsp:nvSpPr>
        <dsp:cNvPr id="0" name=""/>
        <dsp:cNvSpPr/>
      </dsp:nvSpPr>
      <dsp:spPr>
        <a:xfrm>
          <a:off x="2178854" y="2167"/>
          <a:ext cx="1344903" cy="6724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pt-BR" sz="1200" b="1" kern="1200">
              <a:latin typeface="Calibri"/>
              <a:ea typeface="Calibri"/>
              <a:cs typeface="Calibri"/>
            </a:rPr>
            <a:t>Integração ao Saneamento Básico</a:t>
          </a:r>
          <a:endParaRPr lang="pt-BR" sz="1200" kern="1200">
            <a:latin typeface="Calibri"/>
            <a:ea typeface="Calibri"/>
            <a:cs typeface="Calibri"/>
          </a:endParaRPr>
        </a:p>
      </dsp:txBody>
      <dsp:txXfrm>
        <a:off x="2198549" y="21862"/>
        <a:ext cx="1305513" cy="633061"/>
      </dsp:txXfrm>
    </dsp:sp>
    <dsp:sp modelId="{55DE960A-BE69-4711-895F-A2A2696F3E5D}">
      <dsp:nvSpPr>
        <dsp:cNvPr id="0" name=""/>
        <dsp:cNvSpPr/>
      </dsp:nvSpPr>
      <dsp:spPr>
        <a:xfrm rot="2160000">
          <a:off x="3399284" y="873648"/>
          <a:ext cx="701418" cy="235358"/>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pt-BR" sz="1000" kern="1200"/>
        </a:p>
      </dsp:txBody>
      <dsp:txXfrm>
        <a:off x="3469891" y="920720"/>
        <a:ext cx="560204" cy="141214"/>
      </dsp:txXfrm>
    </dsp:sp>
    <dsp:sp modelId="{CA424661-72C8-4E4A-BFB7-3ABF70C94E10}">
      <dsp:nvSpPr>
        <dsp:cNvPr id="0" name=""/>
        <dsp:cNvSpPr/>
      </dsp:nvSpPr>
      <dsp:spPr>
        <a:xfrm>
          <a:off x="3976228" y="1308036"/>
          <a:ext cx="1344903" cy="672451"/>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rtl="0">
            <a:lnSpc>
              <a:spcPct val="90000"/>
            </a:lnSpc>
            <a:spcBef>
              <a:spcPct val="0"/>
            </a:spcBef>
            <a:spcAft>
              <a:spcPct val="35000"/>
            </a:spcAft>
            <a:buNone/>
          </a:pPr>
          <a:r>
            <a:rPr lang="pt-BR" sz="1200" b="1" kern="1200">
              <a:latin typeface="Calibri"/>
              <a:ea typeface="Calibri"/>
              <a:cs typeface="Calibri"/>
            </a:rPr>
            <a:t>Valorização dos Territórios Populares</a:t>
          </a:r>
          <a:endParaRPr lang="pt-BR" sz="1200" kern="1200">
            <a:latin typeface="Calibri"/>
            <a:ea typeface="Calibri"/>
            <a:cs typeface="Calibri"/>
          </a:endParaRPr>
        </a:p>
      </dsp:txBody>
      <dsp:txXfrm>
        <a:off x="3995923" y="1327731"/>
        <a:ext cx="1305513" cy="633061"/>
      </dsp:txXfrm>
    </dsp:sp>
    <dsp:sp modelId="{819BD0C6-6B35-4989-B7B8-66BD2CE5CC45}">
      <dsp:nvSpPr>
        <dsp:cNvPr id="0" name=""/>
        <dsp:cNvSpPr/>
      </dsp:nvSpPr>
      <dsp:spPr>
        <a:xfrm rot="6480000">
          <a:off x="3954703" y="2583052"/>
          <a:ext cx="701418" cy="235358"/>
        </a:xfrm>
        <a:prstGeom prst="lef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pt-BR" sz="1000" kern="1200"/>
        </a:p>
      </dsp:txBody>
      <dsp:txXfrm rot="10800000">
        <a:off x="4025310" y="2630124"/>
        <a:ext cx="560204" cy="141214"/>
      </dsp:txXfrm>
    </dsp:sp>
    <dsp:sp modelId="{AA94B03F-8C58-4BD5-9654-061C8EDF232D}">
      <dsp:nvSpPr>
        <dsp:cNvPr id="0" name=""/>
        <dsp:cNvSpPr/>
      </dsp:nvSpPr>
      <dsp:spPr>
        <a:xfrm>
          <a:off x="3289692" y="3420975"/>
          <a:ext cx="1344903" cy="67245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pt-BR" sz="1200" b="1" kern="1200">
              <a:latin typeface="Calibri"/>
              <a:ea typeface="Calibri"/>
              <a:cs typeface="Calibri"/>
            </a:rPr>
            <a:t>Prestação Regionalizada</a:t>
          </a:r>
          <a:endParaRPr lang="pt-BR" sz="1200" kern="1200">
            <a:latin typeface="Calibri"/>
            <a:ea typeface="Calibri"/>
            <a:cs typeface="Calibri"/>
          </a:endParaRPr>
        </a:p>
      </dsp:txBody>
      <dsp:txXfrm>
        <a:off x="3309387" y="3440670"/>
        <a:ext cx="1305513" cy="633061"/>
      </dsp:txXfrm>
    </dsp:sp>
    <dsp:sp modelId="{AFC35CEB-DE75-45DB-9F71-2B79154D60E3}">
      <dsp:nvSpPr>
        <dsp:cNvPr id="0" name=""/>
        <dsp:cNvSpPr/>
      </dsp:nvSpPr>
      <dsp:spPr>
        <a:xfrm rot="10800000">
          <a:off x="2500597" y="3639522"/>
          <a:ext cx="701418" cy="235358"/>
        </a:xfrm>
        <a:prstGeom prst="lef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pt-BR" sz="1000" kern="1200"/>
        </a:p>
      </dsp:txBody>
      <dsp:txXfrm rot="10800000">
        <a:off x="2571204" y="3686594"/>
        <a:ext cx="560204" cy="141214"/>
      </dsp:txXfrm>
    </dsp:sp>
    <dsp:sp modelId="{9FA9B45D-E5D9-4DCE-8DD0-3B14CCB8F713}">
      <dsp:nvSpPr>
        <dsp:cNvPr id="0" name=""/>
        <dsp:cNvSpPr/>
      </dsp:nvSpPr>
      <dsp:spPr>
        <a:xfrm>
          <a:off x="1068016" y="3420975"/>
          <a:ext cx="1344903" cy="672451"/>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pt-BR" sz="1200" b="1" kern="1200">
              <a:latin typeface="Calibri"/>
              <a:ea typeface="Calibri"/>
              <a:cs typeface="Calibri"/>
            </a:rPr>
            <a:t>Promoção de Infraestruturas Verde e Azul </a:t>
          </a:r>
          <a:endParaRPr lang="pt-BR" sz="1200" kern="1200">
            <a:latin typeface="Calibri"/>
            <a:ea typeface="Calibri"/>
            <a:cs typeface="Calibri"/>
          </a:endParaRPr>
        </a:p>
      </dsp:txBody>
      <dsp:txXfrm>
        <a:off x="1087711" y="3440670"/>
        <a:ext cx="1305513" cy="633061"/>
      </dsp:txXfrm>
    </dsp:sp>
    <dsp:sp modelId="{7998E8A4-3E79-4F2B-9182-514CEF102FAE}">
      <dsp:nvSpPr>
        <dsp:cNvPr id="0" name=""/>
        <dsp:cNvSpPr/>
      </dsp:nvSpPr>
      <dsp:spPr>
        <a:xfrm rot="15120000">
          <a:off x="1046491" y="2583052"/>
          <a:ext cx="701418" cy="235358"/>
        </a:xfrm>
        <a:prstGeom prst="lef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pt-BR" sz="1000" kern="1200"/>
        </a:p>
      </dsp:txBody>
      <dsp:txXfrm rot="10800000">
        <a:off x="1117098" y="2630124"/>
        <a:ext cx="560204" cy="141214"/>
      </dsp:txXfrm>
    </dsp:sp>
    <dsp:sp modelId="{1786254D-D523-40F2-A3DE-0631DCBC0312}">
      <dsp:nvSpPr>
        <dsp:cNvPr id="0" name=""/>
        <dsp:cNvSpPr/>
      </dsp:nvSpPr>
      <dsp:spPr>
        <a:xfrm>
          <a:off x="381480" y="1308036"/>
          <a:ext cx="1344903" cy="67245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pt-BR" sz="1200" b="1" kern="1200">
              <a:latin typeface="Calibri"/>
              <a:ea typeface="Calibri"/>
              <a:cs typeface="Calibri"/>
            </a:rPr>
            <a:t>Dimensionamento técnico adequado</a:t>
          </a:r>
          <a:endParaRPr lang="pt-BR" sz="1200" kern="1200"/>
        </a:p>
      </dsp:txBody>
      <dsp:txXfrm>
        <a:off x="401175" y="1327731"/>
        <a:ext cx="1305513" cy="633061"/>
      </dsp:txXfrm>
    </dsp:sp>
    <dsp:sp modelId="{2ADC0613-8740-45FF-83AA-3FEDCF04DE36}">
      <dsp:nvSpPr>
        <dsp:cNvPr id="0" name=""/>
        <dsp:cNvSpPr/>
      </dsp:nvSpPr>
      <dsp:spPr>
        <a:xfrm rot="19440000">
          <a:off x="1601910" y="873648"/>
          <a:ext cx="701418" cy="235358"/>
        </a:xfrm>
        <a:prstGeom prst="lef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pt-BR" sz="1000" kern="1200"/>
        </a:p>
      </dsp:txBody>
      <dsp:txXfrm>
        <a:off x="1672517" y="920720"/>
        <a:ext cx="560204" cy="1412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7E6B7-0EB9-4F85-AF02-942359F888B1}">
      <dsp:nvSpPr>
        <dsp:cNvPr id="0" name=""/>
        <dsp:cNvSpPr/>
      </dsp:nvSpPr>
      <dsp:spPr>
        <a:xfrm>
          <a:off x="382181" y="2161968"/>
          <a:ext cx="3013266" cy="454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pt-BR" sz="1400" b="0" kern="1200">
              <a:latin typeface="Calibri"/>
              <a:ea typeface="+mn-ea"/>
              <a:cs typeface="Arial"/>
            </a:rPr>
            <a:t>20 de maio</a:t>
          </a:r>
        </a:p>
      </dsp:txBody>
      <dsp:txXfrm>
        <a:off x="382181" y="2161968"/>
        <a:ext cx="3013266" cy="454939"/>
      </dsp:txXfrm>
    </dsp:sp>
    <dsp:sp modelId="{F7E090A1-0BFF-472A-BA81-4F3FE91ADD73}">
      <dsp:nvSpPr>
        <dsp:cNvPr id="0" name=""/>
        <dsp:cNvSpPr/>
      </dsp:nvSpPr>
      <dsp:spPr>
        <a:xfrm>
          <a:off x="0" y="1932485"/>
          <a:ext cx="11310795" cy="16104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685B42-A171-42F7-B947-21A8F1186973}">
      <dsp:nvSpPr>
        <dsp:cNvPr id="0" name=""/>
        <dsp:cNvSpPr/>
      </dsp:nvSpPr>
      <dsp:spPr>
        <a:xfrm>
          <a:off x="231517" y="686435"/>
          <a:ext cx="3314593" cy="561628"/>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pt-BR" sz="1100" kern="1200">
              <a:latin typeface="Calibri"/>
              <a:ea typeface="+mn-ea"/>
              <a:cs typeface="+mn-cs"/>
            </a:rPr>
            <a:t>A ANA publica anualmente instruções e lista de documentos para comprovação da adesão às </a:t>
          </a:r>
          <a:r>
            <a:rPr lang="pt-BR" sz="1100" kern="1200" err="1">
              <a:latin typeface="Calibri"/>
              <a:ea typeface="+mn-ea"/>
              <a:cs typeface="+mn-cs"/>
            </a:rPr>
            <a:t>NRs</a:t>
          </a:r>
          <a:endParaRPr lang="pt-BR" sz="1100" kern="1200">
            <a:latin typeface="Calibri"/>
            <a:ea typeface="+mn-ea"/>
            <a:cs typeface="+mn-cs"/>
          </a:endParaRPr>
        </a:p>
      </dsp:txBody>
      <dsp:txXfrm>
        <a:off x="231517" y="686435"/>
        <a:ext cx="3314593" cy="561628"/>
      </dsp:txXfrm>
    </dsp:sp>
    <dsp:sp modelId="{CEAAC719-9B52-4865-8E6D-2141F7832E5D}">
      <dsp:nvSpPr>
        <dsp:cNvPr id="0" name=""/>
        <dsp:cNvSpPr/>
      </dsp:nvSpPr>
      <dsp:spPr>
        <a:xfrm>
          <a:off x="1888814" y="1248063"/>
          <a:ext cx="0" cy="684422"/>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6EC29F8-825B-4752-8DF8-94FC8D5154CD}">
      <dsp:nvSpPr>
        <dsp:cNvPr id="0" name=""/>
        <dsp:cNvSpPr/>
      </dsp:nvSpPr>
      <dsp:spPr>
        <a:xfrm>
          <a:off x="2265472" y="1409104"/>
          <a:ext cx="3013266" cy="454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pt-BR" sz="1500" b="0" kern="1200">
              <a:latin typeface="Calibri"/>
              <a:ea typeface="+mn-ea"/>
              <a:cs typeface="+mn-cs"/>
            </a:rPr>
            <a:t>20 de agosto</a:t>
          </a:r>
        </a:p>
      </dsp:txBody>
      <dsp:txXfrm>
        <a:off x="2265472" y="1409104"/>
        <a:ext cx="3013266" cy="454939"/>
      </dsp:txXfrm>
    </dsp:sp>
    <dsp:sp modelId="{64C09094-466A-4CC2-AD99-CBCFD9427CA5}">
      <dsp:nvSpPr>
        <dsp:cNvPr id="0" name=""/>
        <dsp:cNvSpPr/>
      </dsp:nvSpPr>
      <dsp:spPr>
        <a:xfrm>
          <a:off x="2114809" y="2777948"/>
          <a:ext cx="3314593" cy="561628"/>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pt-BR" sz="1100" kern="1200" err="1">
              <a:latin typeface="Calibri"/>
              <a:ea typeface="+mn-ea"/>
              <a:cs typeface="+mn-cs"/>
            </a:rPr>
            <a:t>ERIs</a:t>
          </a:r>
          <a:r>
            <a:rPr lang="pt-BR" sz="1100" kern="1200">
              <a:latin typeface="Calibri"/>
              <a:ea typeface="+mn-ea"/>
              <a:cs typeface="+mn-cs"/>
            </a:rPr>
            <a:t> enviam anualmente informações e documentos comprobatórios à ANA.</a:t>
          </a:r>
        </a:p>
      </dsp:txBody>
      <dsp:txXfrm>
        <a:off x="2114809" y="2777948"/>
        <a:ext cx="3314593" cy="561628"/>
      </dsp:txXfrm>
    </dsp:sp>
    <dsp:sp modelId="{F9780C90-E20D-4C57-A68A-03FCD2498BC7}">
      <dsp:nvSpPr>
        <dsp:cNvPr id="0" name=""/>
        <dsp:cNvSpPr/>
      </dsp:nvSpPr>
      <dsp:spPr>
        <a:xfrm>
          <a:off x="3772105" y="2093526"/>
          <a:ext cx="0" cy="684422"/>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25A7871-F4D2-48BA-A021-E6C7AF10C373}">
      <dsp:nvSpPr>
        <dsp:cNvPr id="0" name=""/>
        <dsp:cNvSpPr/>
      </dsp:nvSpPr>
      <dsp:spPr>
        <a:xfrm>
          <a:off x="1838489" y="1962680"/>
          <a:ext cx="100650" cy="1006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EFE53D-C25C-453A-AC3C-22ADC325B4AD}">
      <dsp:nvSpPr>
        <dsp:cNvPr id="0" name=""/>
        <dsp:cNvSpPr/>
      </dsp:nvSpPr>
      <dsp:spPr>
        <a:xfrm>
          <a:off x="3721780" y="1962680"/>
          <a:ext cx="100650" cy="1006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2B94671-BAA3-4703-A72C-35C44FF0D8CA}">
      <dsp:nvSpPr>
        <dsp:cNvPr id="0" name=""/>
        <dsp:cNvSpPr/>
      </dsp:nvSpPr>
      <dsp:spPr>
        <a:xfrm>
          <a:off x="4148764" y="2161968"/>
          <a:ext cx="3013266" cy="454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pt-BR" sz="1500" b="0" kern="1200">
              <a:latin typeface="Calibri"/>
              <a:ea typeface="+mn-ea"/>
              <a:cs typeface="+mn-cs"/>
            </a:rPr>
            <a:t>20 de outubro</a:t>
          </a:r>
        </a:p>
      </dsp:txBody>
      <dsp:txXfrm>
        <a:off x="4148764" y="2161968"/>
        <a:ext cx="3013266" cy="454939"/>
      </dsp:txXfrm>
    </dsp:sp>
    <dsp:sp modelId="{28DCE57A-3936-4E6F-A146-2988EE1C4DC6}">
      <dsp:nvSpPr>
        <dsp:cNvPr id="0" name=""/>
        <dsp:cNvSpPr/>
      </dsp:nvSpPr>
      <dsp:spPr>
        <a:xfrm>
          <a:off x="3998100" y="563578"/>
          <a:ext cx="3314593" cy="68448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pt-BR" sz="1100" kern="1200">
              <a:latin typeface="Calibri"/>
              <a:ea typeface="+mn-ea"/>
              <a:cs typeface="+mn-cs"/>
            </a:rPr>
            <a:t>ANA comunica </a:t>
          </a:r>
          <a:r>
            <a:rPr lang="pt-BR" sz="1100" kern="1200">
              <a:latin typeface="Calibri"/>
              <a:ea typeface="Calibri"/>
              <a:cs typeface="Calibri"/>
            </a:rPr>
            <a:t>anualmente </a:t>
          </a:r>
          <a:r>
            <a:rPr lang="pt-BR" sz="1100" kern="1200">
              <a:latin typeface="Calibri"/>
              <a:ea typeface="+mn-ea"/>
              <a:cs typeface="+mn-cs"/>
            </a:rPr>
            <a:t>eventuais não conformidades às </a:t>
          </a:r>
          <a:r>
            <a:rPr lang="pt-BR" sz="1100" kern="1200" err="1">
              <a:latin typeface="Calibri"/>
              <a:ea typeface="+mn-ea"/>
              <a:cs typeface="+mn-cs"/>
            </a:rPr>
            <a:t>ERIs</a:t>
          </a:r>
          <a:r>
            <a:rPr lang="pt-BR" sz="1100" kern="1200">
              <a:latin typeface="Calibri"/>
              <a:ea typeface="+mn-ea"/>
              <a:cs typeface="+mn-cs"/>
            </a:rPr>
            <a:t> e abre prazo para pedido de reexame.</a:t>
          </a:r>
        </a:p>
      </dsp:txBody>
      <dsp:txXfrm>
        <a:off x="3998100" y="563578"/>
        <a:ext cx="3314593" cy="684484"/>
      </dsp:txXfrm>
    </dsp:sp>
    <dsp:sp modelId="{2DDE58BA-C86F-4FE1-94E7-587A47272864}">
      <dsp:nvSpPr>
        <dsp:cNvPr id="0" name=""/>
        <dsp:cNvSpPr/>
      </dsp:nvSpPr>
      <dsp:spPr>
        <a:xfrm>
          <a:off x="5655397" y="1248063"/>
          <a:ext cx="0" cy="684422"/>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FEDE61A-3B96-4579-B29E-65FCB92E3A7D}">
      <dsp:nvSpPr>
        <dsp:cNvPr id="0" name=""/>
        <dsp:cNvSpPr/>
      </dsp:nvSpPr>
      <dsp:spPr>
        <a:xfrm>
          <a:off x="6032055" y="1409104"/>
          <a:ext cx="3013266" cy="454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pt-BR" sz="1500" b="0" kern="1200">
              <a:latin typeface="Calibri"/>
              <a:ea typeface="+mn-ea"/>
              <a:cs typeface="+mn-cs"/>
            </a:rPr>
            <a:t>20 de dezembro</a:t>
          </a:r>
        </a:p>
      </dsp:txBody>
      <dsp:txXfrm>
        <a:off x="6032055" y="1409104"/>
        <a:ext cx="3013266" cy="454939"/>
      </dsp:txXfrm>
    </dsp:sp>
    <dsp:sp modelId="{2FA88E83-C508-443A-83FB-697A6F96E9FD}">
      <dsp:nvSpPr>
        <dsp:cNvPr id="0" name=""/>
        <dsp:cNvSpPr/>
      </dsp:nvSpPr>
      <dsp:spPr>
        <a:xfrm>
          <a:off x="5881392" y="2777948"/>
          <a:ext cx="3314593" cy="561628"/>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pt-BR" sz="1100" kern="1200">
              <a:latin typeface="Calibri"/>
              <a:ea typeface="+mn-ea"/>
              <a:cs typeface="+mn-cs"/>
            </a:rPr>
            <a:t>Anualmente ANA divulga/atualiza o resultado da comprovação da adoção das </a:t>
          </a:r>
          <a:r>
            <a:rPr lang="pt-BR" sz="1100" kern="1200" err="1">
              <a:latin typeface="Calibri"/>
              <a:ea typeface="+mn-ea"/>
              <a:cs typeface="+mn-cs"/>
            </a:rPr>
            <a:t>NRs</a:t>
          </a:r>
          <a:r>
            <a:rPr lang="pt-BR" sz="1100" kern="1200">
              <a:latin typeface="Calibri"/>
              <a:ea typeface="+mn-ea"/>
              <a:cs typeface="+mn-cs"/>
            </a:rPr>
            <a:t>.</a:t>
          </a:r>
        </a:p>
      </dsp:txBody>
      <dsp:txXfrm>
        <a:off x="5881392" y="2777948"/>
        <a:ext cx="3314593" cy="561628"/>
      </dsp:txXfrm>
    </dsp:sp>
    <dsp:sp modelId="{7A458408-F89E-486F-8BEE-0D6ACA337330}">
      <dsp:nvSpPr>
        <dsp:cNvPr id="0" name=""/>
        <dsp:cNvSpPr/>
      </dsp:nvSpPr>
      <dsp:spPr>
        <a:xfrm>
          <a:off x="7538689" y="2093526"/>
          <a:ext cx="0" cy="684422"/>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87BFBEB-8A29-40A1-B51B-CF4384B39AB9}">
      <dsp:nvSpPr>
        <dsp:cNvPr id="0" name=""/>
        <dsp:cNvSpPr/>
      </dsp:nvSpPr>
      <dsp:spPr>
        <a:xfrm>
          <a:off x="5605072" y="1962680"/>
          <a:ext cx="100650" cy="1006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C0CB60B-00E7-467D-BA25-3914DD86CB8C}">
      <dsp:nvSpPr>
        <dsp:cNvPr id="0" name=""/>
        <dsp:cNvSpPr/>
      </dsp:nvSpPr>
      <dsp:spPr>
        <a:xfrm>
          <a:off x="7488363" y="1962680"/>
          <a:ext cx="100650" cy="1006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2361312-A19B-4B3A-8CB5-A3F654EE37AF}">
      <dsp:nvSpPr>
        <dsp:cNvPr id="0" name=""/>
        <dsp:cNvSpPr/>
      </dsp:nvSpPr>
      <dsp:spPr>
        <a:xfrm>
          <a:off x="7915347" y="2161968"/>
          <a:ext cx="3013266" cy="454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pt-BR" sz="1500" b="1" kern="1200">
              <a:latin typeface="Calibri"/>
              <a:ea typeface="+mn-ea"/>
              <a:cs typeface="Arial"/>
            </a:rPr>
            <a:t>20 de agosto de 2028</a:t>
          </a:r>
        </a:p>
      </dsp:txBody>
      <dsp:txXfrm>
        <a:off x="7915347" y="2161968"/>
        <a:ext cx="3013266" cy="454939"/>
      </dsp:txXfrm>
    </dsp:sp>
    <dsp:sp modelId="{AC093AA5-9564-45BB-A2C7-92FC8A009975}">
      <dsp:nvSpPr>
        <dsp:cNvPr id="0" name=""/>
        <dsp:cNvSpPr/>
      </dsp:nvSpPr>
      <dsp:spPr>
        <a:xfrm>
          <a:off x="7764684" y="0"/>
          <a:ext cx="3314593" cy="1248063"/>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pt-BR" sz="1100" b="1" u="none" kern="1200">
              <a:latin typeface="Calibri"/>
              <a:ea typeface="+mn-ea"/>
              <a:cs typeface="+mn-cs"/>
            </a:rPr>
            <a:t>NR 12: Art.</a:t>
          </a:r>
          <a:r>
            <a:rPr lang="pt-BR" sz="1100" b="1" u="none" kern="1200">
              <a:solidFill>
                <a:srgbClr val="000000"/>
              </a:solidFill>
              <a:latin typeface="Calibri"/>
              <a:ea typeface="+mn-ea"/>
              <a:cs typeface="+mn-cs"/>
            </a:rPr>
            <a:t> </a:t>
          </a:r>
          <a:r>
            <a:rPr lang="pt-BR" sz="1100" b="1" u="none" kern="1200">
              <a:latin typeface="Calibri"/>
              <a:ea typeface="+mn-ea"/>
              <a:cs typeface="+mn-cs"/>
            </a:rPr>
            <a:t>33</a:t>
          </a:r>
          <a:r>
            <a:rPr lang="pt-BR" sz="1100" b="1" u="none" kern="1200">
              <a:solidFill>
                <a:srgbClr val="000000"/>
              </a:solidFill>
              <a:latin typeface="Calibri"/>
              <a:ea typeface="+mn-ea"/>
              <a:cs typeface="+mn-cs"/>
            </a:rPr>
            <a:t> </a:t>
          </a:r>
          <a:r>
            <a:rPr lang="pt-BR" sz="1100" b="1" u="none" kern="1200">
              <a:latin typeface="Calibri"/>
              <a:ea typeface="+mn-ea"/>
              <a:cs typeface="+mn-cs"/>
            </a:rPr>
            <a:t>Às</a:t>
          </a:r>
          <a:r>
            <a:rPr lang="pt-BR" sz="1100" b="1" u="none" kern="1200">
              <a:solidFill>
                <a:srgbClr val="000000"/>
              </a:solidFill>
              <a:latin typeface="Calibri"/>
              <a:ea typeface="+mn-ea"/>
              <a:cs typeface="+mn-cs"/>
            </a:rPr>
            <a:t> </a:t>
          </a:r>
          <a:r>
            <a:rPr lang="pt-BR" sz="1100" b="1" u="none" kern="1200" err="1">
              <a:latin typeface="Calibri"/>
              <a:ea typeface="+mn-ea"/>
              <a:cs typeface="+mn-cs"/>
            </a:rPr>
            <a:t>ERI's</a:t>
          </a:r>
          <a:r>
            <a:rPr lang="pt-BR" sz="1100" b="1" u="none" kern="1200">
              <a:solidFill>
                <a:srgbClr val="000000"/>
              </a:solidFill>
              <a:latin typeface="Calibri"/>
              <a:ea typeface="+mn-ea"/>
              <a:cs typeface="+mn-cs"/>
            </a:rPr>
            <a:t> </a:t>
          </a:r>
          <a:r>
            <a:rPr lang="pt-BR" sz="1100" b="1" u="none" kern="1200">
              <a:latin typeface="Calibri"/>
              <a:ea typeface="+mn-ea"/>
              <a:cs typeface="+mn-cs"/>
            </a:rPr>
            <a:t>deverão</a:t>
          </a:r>
          <a:r>
            <a:rPr lang="pt-BR" sz="1100" b="1" u="none" kern="1200">
              <a:solidFill>
                <a:srgbClr val="000000"/>
              </a:solidFill>
              <a:latin typeface="Calibri"/>
              <a:ea typeface="+mn-ea"/>
              <a:cs typeface="+mn-cs"/>
            </a:rPr>
            <a:t>:</a:t>
          </a:r>
          <a:br>
            <a:rPr lang="pt-BR" sz="1100" b="1" u="sng" kern="1200">
              <a:latin typeface="Calibri"/>
              <a:ea typeface="+mn-ea"/>
              <a:cs typeface="+mn-cs"/>
            </a:rPr>
          </a:br>
          <a:r>
            <a:rPr lang="pt-BR" sz="1100" b="1" u="sng" kern="1200">
              <a:latin typeface="Calibri"/>
              <a:ea typeface="+mn-ea"/>
              <a:cs typeface="+mn-cs"/>
            </a:rPr>
            <a:t>Publicação do regulamento</a:t>
          </a:r>
          <a:r>
            <a:rPr lang="pt-BR" sz="1100" b="1" kern="1200">
              <a:latin typeface="Calibri"/>
              <a:ea typeface="+mn-ea"/>
              <a:cs typeface="+mn-cs"/>
            </a:rPr>
            <a:t>: deve atender ao conteúdo mínimo </a:t>
          </a:r>
          <a:r>
            <a:rPr lang="pt-BR" sz="1100" b="1" kern="1200">
              <a:latin typeface="+mn-ea"/>
              <a:ea typeface="+mn-ea"/>
              <a:cs typeface="+mn-cs"/>
            </a:rPr>
            <a:t>definido no inciso I do artigo 31.</a:t>
          </a:r>
          <a:endParaRPr lang="en-US" sz="1100" b="1" kern="1200">
            <a:latin typeface="Calibri"/>
            <a:ea typeface="+mn-ea"/>
            <a:cs typeface="+mn-cs"/>
          </a:endParaRPr>
        </a:p>
        <a:p>
          <a:pPr marL="0" lvl="0" indent="0" algn="l" defTabSz="488950">
            <a:lnSpc>
              <a:spcPct val="90000"/>
            </a:lnSpc>
            <a:spcBef>
              <a:spcPct val="0"/>
            </a:spcBef>
            <a:spcAft>
              <a:spcPct val="35000"/>
            </a:spcAft>
            <a:buNone/>
          </a:pPr>
          <a:r>
            <a:rPr lang="pt-BR" sz="1100" b="1" u="sng" kern="1200">
              <a:latin typeface="Calibri"/>
              <a:ea typeface="+mn-ea"/>
              <a:cs typeface="+mn-cs"/>
            </a:rPr>
            <a:t>Definição de prioridades</a:t>
          </a:r>
          <a:r>
            <a:rPr lang="pt-BR" sz="1100" b="1" kern="1200">
              <a:latin typeface="Calibri"/>
              <a:ea typeface="+mn-ea"/>
              <a:cs typeface="+mn-cs"/>
            </a:rPr>
            <a:t>: apresentação da lista de municípios prioritários para regulação dos serviços de DMAPU dentro da área de atuação.</a:t>
          </a:r>
        </a:p>
      </dsp:txBody>
      <dsp:txXfrm>
        <a:off x="7764684" y="0"/>
        <a:ext cx="3314593" cy="1248063"/>
      </dsp:txXfrm>
    </dsp:sp>
    <dsp:sp modelId="{E837C2FA-80DC-457C-8DB2-6C82F0020D50}">
      <dsp:nvSpPr>
        <dsp:cNvPr id="0" name=""/>
        <dsp:cNvSpPr/>
      </dsp:nvSpPr>
      <dsp:spPr>
        <a:xfrm>
          <a:off x="9421980" y="1248063"/>
          <a:ext cx="0" cy="684422"/>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331F096-A43F-47E9-A895-9A205BB36D33}">
      <dsp:nvSpPr>
        <dsp:cNvPr id="0" name=""/>
        <dsp:cNvSpPr/>
      </dsp:nvSpPr>
      <dsp:spPr>
        <a:xfrm>
          <a:off x="9371655" y="1962680"/>
          <a:ext cx="100650" cy="1006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1366-E8E2-4F8A-9EC3-0EC5FB6ABAD3}">
      <dsp:nvSpPr>
        <dsp:cNvPr id="0" name=""/>
        <dsp:cNvSpPr/>
      </dsp:nvSpPr>
      <dsp:spPr>
        <a:xfrm>
          <a:off x="0" y="2638160"/>
          <a:ext cx="12058223" cy="0"/>
        </a:xfrm>
        <a:prstGeom prst="line">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4AC9BE8-16A6-46BB-BE1F-E293E60EFB3E}">
      <dsp:nvSpPr>
        <dsp:cNvPr id="0" name=""/>
        <dsp:cNvSpPr/>
      </dsp:nvSpPr>
      <dsp:spPr>
        <a:xfrm>
          <a:off x="130238" y="2833384"/>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Calibri"/>
              <a:cs typeface="Calibri"/>
            </a:rPr>
            <a:t>Passo 1: Atividades Iniciais</a:t>
          </a:r>
        </a:p>
      </dsp:txBody>
      <dsp:txXfrm>
        <a:off x="130238" y="2833384"/>
        <a:ext cx="1880800" cy="596224"/>
      </dsp:txXfrm>
    </dsp:sp>
    <dsp:sp modelId="{C24C1489-97ED-43E5-9D31-6916486290F7}">
      <dsp:nvSpPr>
        <dsp:cNvPr id="0" name=""/>
        <dsp:cNvSpPr/>
      </dsp:nvSpPr>
      <dsp:spPr>
        <a:xfrm>
          <a:off x="2001" y="370579"/>
          <a:ext cx="2137272" cy="1265080"/>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mn-ea"/>
              <a:cs typeface="Arial"/>
            </a:rPr>
            <a:t> - Nomeação do comitê executivo;</a:t>
          </a:r>
        </a:p>
        <a:p>
          <a:pPr marL="0" lvl="0" indent="0" algn="l" defTabSz="444500" rtl="0">
            <a:lnSpc>
              <a:spcPct val="90000"/>
            </a:lnSpc>
            <a:spcBef>
              <a:spcPct val="0"/>
            </a:spcBef>
            <a:spcAft>
              <a:spcPct val="35000"/>
            </a:spcAft>
            <a:buNone/>
          </a:pPr>
          <a:r>
            <a:rPr lang="pt-BR" sz="1000" b="0" kern="1200" dirty="0">
              <a:latin typeface="Calibri"/>
              <a:ea typeface="+mn-ea"/>
              <a:cs typeface="Arial"/>
            </a:rPr>
            <a:t> - Atores locais (Secretaria, Defesa Civil, Prestador de saneamento, Empresa de consultoria, etc.)</a:t>
          </a:r>
        </a:p>
        <a:p>
          <a:pPr marL="0" lvl="0" indent="0" algn="l" defTabSz="444500">
            <a:lnSpc>
              <a:spcPct val="90000"/>
            </a:lnSpc>
            <a:spcBef>
              <a:spcPct val="0"/>
            </a:spcBef>
            <a:spcAft>
              <a:spcPct val="35000"/>
            </a:spcAft>
            <a:buNone/>
          </a:pPr>
          <a:r>
            <a:rPr lang="pt-BR" sz="1000" b="0" kern="1200" dirty="0">
              <a:latin typeface="Calibri"/>
              <a:ea typeface="+mn-ea"/>
              <a:cs typeface="Arial"/>
            </a:rPr>
            <a:t> - Proposta do Conselho de Acompanhamento;</a:t>
          </a:r>
        </a:p>
      </dsp:txBody>
      <dsp:txXfrm>
        <a:off x="63757" y="432335"/>
        <a:ext cx="2013760" cy="1141568"/>
      </dsp:txXfrm>
    </dsp:sp>
    <dsp:sp modelId="{B3684A95-F699-4954-BC5E-8E2A80608954}">
      <dsp:nvSpPr>
        <dsp:cNvPr id="0" name=""/>
        <dsp:cNvSpPr/>
      </dsp:nvSpPr>
      <dsp:spPr>
        <a:xfrm>
          <a:off x="1070638" y="1635659"/>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3443950-3935-4F08-BD68-DF6B29665D44}">
      <dsp:nvSpPr>
        <dsp:cNvPr id="0" name=""/>
        <dsp:cNvSpPr/>
      </dsp:nvSpPr>
      <dsp:spPr>
        <a:xfrm>
          <a:off x="1369856" y="1846712"/>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mn-ea"/>
              <a:cs typeface="Arial"/>
            </a:rPr>
            <a:t>Passo 2: Conselho de Acompanhamento</a:t>
          </a:r>
        </a:p>
      </dsp:txBody>
      <dsp:txXfrm>
        <a:off x="1369856" y="1846712"/>
        <a:ext cx="1880800" cy="596224"/>
      </dsp:txXfrm>
    </dsp:sp>
    <dsp:sp modelId="{5D559630-BA16-413B-8F41-05E339F2A771}">
      <dsp:nvSpPr>
        <dsp:cNvPr id="0" name=""/>
        <dsp:cNvSpPr/>
      </dsp:nvSpPr>
      <dsp:spPr>
        <a:xfrm>
          <a:off x="1031065"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5D727-EB4A-40B9-8F1A-3B36E142080F}">
      <dsp:nvSpPr>
        <dsp:cNvPr id="0" name=""/>
        <dsp:cNvSpPr/>
      </dsp:nvSpPr>
      <dsp:spPr>
        <a:xfrm>
          <a:off x="1241620" y="3640661"/>
          <a:ext cx="2137272" cy="899612"/>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Calibri"/>
              <a:cs typeface="Calibri"/>
            </a:rPr>
            <a:t> - Participação social (Sociedade civil, legislativo, instituições, sindicatos, administração direta e indireta)</a:t>
          </a:r>
          <a:endParaRPr lang="pt-BR" sz="1000" b="0" kern="1200" dirty="0">
            <a:latin typeface="Calibri"/>
            <a:ea typeface="+mn-ea"/>
            <a:cs typeface="+mn-cs"/>
          </a:endParaRPr>
        </a:p>
      </dsp:txBody>
      <dsp:txXfrm>
        <a:off x="1285535" y="3684576"/>
        <a:ext cx="2049442" cy="811782"/>
      </dsp:txXfrm>
    </dsp:sp>
    <dsp:sp modelId="{1EC11DCD-EB86-4DC8-BAA0-85E2B95F5F22}">
      <dsp:nvSpPr>
        <dsp:cNvPr id="0" name=""/>
        <dsp:cNvSpPr/>
      </dsp:nvSpPr>
      <dsp:spPr>
        <a:xfrm>
          <a:off x="2310256" y="2638160"/>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4FD26E6-1158-460C-818E-29216A8A74C2}">
      <dsp:nvSpPr>
        <dsp:cNvPr id="0" name=""/>
        <dsp:cNvSpPr/>
      </dsp:nvSpPr>
      <dsp:spPr>
        <a:xfrm>
          <a:off x="2609474" y="2833384"/>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mn-ea"/>
              <a:cs typeface="Arial"/>
            </a:rPr>
            <a:t>Passo 3: Diagnóstico Técnico-Participativo</a:t>
          </a:r>
        </a:p>
      </dsp:txBody>
      <dsp:txXfrm>
        <a:off x="2609474" y="2833384"/>
        <a:ext cx="1880800" cy="596224"/>
      </dsp:txXfrm>
    </dsp:sp>
    <dsp:sp modelId="{88AC91DD-FD3B-473A-AC87-E6357C42A970}">
      <dsp:nvSpPr>
        <dsp:cNvPr id="0" name=""/>
        <dsp:cNvSpPr/>
      </dsp:nvSpPr>
      <dsp:spPr>
        <a:xfrm>
          <a:off x="2270684"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15D82-6A2F-46EF-BDB6-6E466E7AB711}">
      <dsp:nvSpPr>
        <dsp:cNvPr id="0" name=""/>
        <dsp:cNvSpPr/>
      </dsp:nvSpPr>
      <dsp:spPr>
        <a:xfrm>
          <a:off x="2481238" y="0"/>
          <a:ext cx="2137272" cy="1635659"/>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mn-ea"/>
              <a:cs typeface="Arial"/>
            </a:rPr>
            <a:t> - Levantamentos físicos e socioeconômicos correlatos a DMAPU;</a:t>
          </a:r>
        </a:p>
        <a:p>
          <a:pPr marL="0" lvl="0" indent="0" algn="l" defTabSz="444500">
            <a:lnSpc>
              <a:spcPct val="90000"/>
            </a:lnSpc>
            <a:spcBef>
              <a:spcPct val="0"/>
            </a:spcBef>
            <a:spcAft>
              <a:spcPct val="35000"/>
            </a:spcAft>
            <a:buNone/>
          </a:pPr>
          <a:r>
            <a:rPr lang="pt-BR" sz="1000" b="0" kern="1200" dirty="0">
              <a:latin typeface="Calibri"/>
              <a:ea typeface="+mn-ea"/>
              <a:cs typeface="Arial"/>
            </a:rPr>
            <a:t> - Identificação e mapeamento de áreas de risco de alagamento/inundação</a:t>
          </a:r>
          <a:r>
            <a:rPr lang="pt-BR" sz="1000" kern="1200" dirty="0">
              <a:latin typeface="Calibri"/>
              <a:ea typeface="+mn-ea"/>
              <a:cs typeface="Arial"/>
            </a:rPr>
            <a:t>;</a:t>
          </a:r>
        </a:p>
        <a:p>
          <a:pPr marL="0" lvl="0" indent="0" algn="l" defTabSz="444500">
            <a:lnSpc>
              <a:spcPct val="90000"/>
            </a:lnSpc>
            <a:spcBef>
              <a:spcPct val="0"/>
            </a:spcBef>
            <a:spcAft>
              <a:spcPct val="35000"/>
            </a:spcAft>
            <a:buNone/>
          </a:pPr>
          <a:r>
            <a:rPr lang="pt-BR" sz="1000" b="0" kern="1200" dirty="0">
              <a:latin typeface="Calibri"/>
              <a:ea typeface="+mn-ea"/>
              <a:cs typeface="Arial"/>
            </a:rPr>
            <a:t> - Identificação, mapeamento da infraestrutura existente</a:t>
          </a:r>
          <a:r>
            <a:rPr lang="pt-BR" sz="1000" kern="1200" dirty="0">
              <a:latin typeface="Calibri"/>
              <a:ea typeface="+mn-ea"/>
              <a:cs typeface="Arial"/>
            </a:rPr>
            <a:t>;</a:t>
          </a:r>
        </a:p>
        <a:p>
          <a:pPr marL="0" lvl="0" indent="0" algn="l" defTabSz="444500">
            <a:lnSpc>
              <a:spcPct val="90000"/>
            </a:lnSpc>
            <a:spcBef>
              <a:spcPct val="0"/>
            </a:spcBef>
            <a:spcAft>
              <a:spcPct val="35000"/>
            </a:spcAft>
            <a:buNone/>
          </a:pPr>
          <a:r>
            <a:rPr lang="pt-BR" sz="1000" b="0" kern="1200" dirty="0">
              <a:latin typeface="Calibri"/>
              <a:ea typeface="+mn-ea"/>
              <a:cs typeface="Arial"/>
            </a:rPr>
            <a:t> - Consulta pública e reuniões comunitárias</a:t>
          </a:r>
        </a:p>
      </dsp:txBody>
      <dsp:txXfrm>
        <a:off x="2561084" y="79846"/>
        <a:ext cx="1977580" cy="1475967"/>
      </dsp:txXfrm>
    </dsp:sp>
    <dsp:sp modelId="{14179195-D941-4EE0-AD72-6592AA2C249D}">
      <dsp:nvSpPr>
        <dsp:cNvPr id="0" name=""/>
        <dsp:cNvSpPr/>
      </dsp:nvSpPr>
      <dsp:spPr>
        <a:xfrm>
          <a:off x="3549874" y="1635659"/>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DD26686-7B59-443E-973B-65AB20BDBC28}">
      <dsp:nvSpPr>
        <dsp:cNvPr id="0" name=""/>
        <dsp:cNvSpPr/>
      </dsp:nvSpPr>
      <dsp:spPr>
        <a:xfrm>
          <a:off x="3849093" y="1846712"/>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mn-ea"/>
              <a:cs typeface="Arial"/>
            </a:rPr>
            <a:t>Passo 4: Prognóstico</a:t>
          </a:r>
          <a:endParaRPr lang="pt-BR" sz="1000" b="1" kern="1200" dirty="0">
            <a:latin typeface="Calibri"/>
            <a:ea typeface="+mn-ea"/>
            <a:cs typeface="Arial"/>
          </a:endParaRPr>
        </a:p>
      </dsp:txBody>
      <dsp:txXfrm>
        <a:off x="3849093" y="1846712"/>
        <a:ext cx="1880800" cy="596224"/>
      </dsp:txXfrm>
    </dsp:sp>
    <dsp:sp modelId="{22032761-7321-40D5-9219-4819070C4E44}">
      <dsp:nvSpPr>
        <dsp:cNvPr id="0" name=""/>
        <dsp:cNvSpPr/>
      </dsp:nvSpPr>
      <dsp:spPr>
        <a:xfrm>
          <a:off x="3510302"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D391B-3FB1-42FD-9AA6-7925E55A6FA3}">
      <dsp:nvSpPr>
        <dsp:cNvPr id="0" name=""/>
        <dsp:cNvSpPr/>
      </dsp:nvSpPr>
      <dsp:spPr>
        <a:xfrm>
          <a:off x="3720856" y="3640661"/>
          <a:ext cx="2137272" cy="1635659"/>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mn-ea"/>
              <a:cs typeface="Arial"/>
            </a:rPr>
            <a:t> - Soluções dos problemas levantados no diagnóstico;</a:t>
          </a:r>
        </a:p>
        <a:p>
          <a:pPr marL="0" lvl="0" indent="0" algn="l" defTabSz="444500">
            <a:lnSpc>
              <a:spcPct val="90000"/>
            </a:lnSpc>
            <a:spcBef>
              <a:spcPct val="0"/>
            </a:spcBef>
            <a:spcAft>
              <a:spcPct val="35000"/>
            </a:spcAft>
            <a:buNone/>
          </a:pPr>
          <a:r>
            <a:rPr lang="pt-BR" sz="1000" b="0" kern="1200" dirty="0">
              <a:latin typeface="Calibri"/>
              <a:ea typeface="+mn-ea"/>
              <a:cs typeface="Arial"/>
            </a:rPr>
            <a:t> - Soluções estruturais (bacias, drenagem verde, reservatórios);</a:t>
          </a:r>
        </a:p>
        <a:p>
          <a:pPr marL="0" lvl="0" indent="0" algn="l" defTabSz="444500">
            <a:lnSpc>
              <a:spcPct val="90000"/>
            </a:lnSpc>
            <a:spcBef>
              <a:spcPct val="0"/>
            </a:spcBef>
            <a:spcAft>
              <a:spcPct val="35000"/>
            </a:spcAft>
            <a:buNone/>
          </a:pPr>
          <a:r>
            <a:rPr lang="pt-BR" sz="1000" b="0" kern="1200" dirty="0">
              <a:latin typeface="Calibri"/>
              <a:ea typeface="+mn-ea"/>
              <a:cs typeface="Arial"/>
            </a:rPr>
            <a:t> - Soluções não estruturais (normas urbanísticas, educação ambiental);</a:t>
          </a:r>
        </a:p>
        <a:p>
          <a:pPr marL="0" lvl="0" indent="0" algn="l" defTabSz="444500">
            <a:lnSpc>
              <a:spcPct val="90000"/>
            </a:lnSpc>
            <a:spcBef>
              <a:spcPct val="0"/>
            </a:spcBef>
            <a:spcAft>
              <a:spcPct val="35000"/>
            </a:spcAft>
            <a:buNone/>
          </a:pPr>
          <a:r>
            <a:rPr lang="pt-BR" sz="1000" b="0" kern="1200" dirty="0">
              <a:latin typeface="Calibri"/>
              <a:ea typeface="+mn-ea"/>
              <a:cs typeface="Arial"/>
            </a:rPr>
            <a:t> - Ações emergenciais articuladas com o Plano de Contingência;</a:t>
          </a:r>
        </a:p>
      </dsp:txBody>
      <dsp:txXfrm>
        <a:off x="3800702" y="3720507"/>
        <a:ext cx="1977580" cy="1475967"/>
      </dsp:txXfrm>
    </dsp:sp>
    <dsp:sp modelId="{CDC5C2C0-1916-40E3-8BC5-5A008F0C6C12}">
      <dsp:nvSpPr>
        <dsp:cNvPr id="0" name=""/>
        <dsp:cNvSpPr/>
      </dsp:nvSpPr>
      <dsp:spPr>
        <a:xfrm>
          <a:off x="4789493" y="2638160"/>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126F13D-A053-49AC-8E7E-109DC5A98550}">
      <dsp:nvSpPr>
        <dsp:cNvPr id="0" name=""/>
        <dsp:cNvSpPr/>
      </dsp:nvSpPr>
      <dsp:spPr>
        <a:xfrm>
          <a:off x="5088711" y="2833384"/>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Calibri"/>
              <a:cs typeface="Calibri"/>
            </a:rPr>
            <a:t>Passo 5: Metas e Estratégias</a:t>
          </a:r>
        </a:p>
      </dsp:txBody>
      <dsp:txXfrm>
        <a:off x="5088711" y="2833384"/>
        <a:ext cx="1880800" cy="596224"/>
      </dsp:txXfrm>
    </dsp:sp>
    <dsp:sp modelId="{6EC7D3B6-A5E4-44CA-A1F8-BACA0246A16E}">
      <dsp:nvSpPr>
        <dsp:cNvPr id="0" name=""/>
        <dsp:cNvSpPr/>
      </dsp:nvSpPr>
      <dsp:spPr>
        <a:xfrm>
          <a:off x="4749920"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21375F-E69D-4ACF-A666-C768A87F9D9E}">
      <dsp:nvSpPr>
        <dsp:cNvPr id="0" name=""/>
        <dsp:cNvSpPr/>
      </dsp:nvSpPr>
      <dsp:spPr>
        <a:xfrm>
          <a:off x="4960475" y="483030"/>
          <a:ext cx="2137272" cy="115262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Calibri"/>
              <a:cs typeface="Calibri"/>
            </a:rPr>
            <a:t> - Curto/Médio/Longo prazo;</a:t>
          </a:r>
        </a:p>
        <a:p>
          <a:pPr marL="0" lvl="0" indent="0" algn="l" defTabSz="444500">
            <a:lnSpc>
              <a:spcPct val="90000"/>
            </a:lnSpc>
            <a:spcBef>
              <a:spcPct val="0"/>
            </a:spcBef>
            <a:spcAft>
              <a:spcPct val="35000"/>
            </a:spcAft>
            <a:buNone/>
          </a:pPr>
          <a:r>
            <a:rPr lang="pt-BR" sz="1000" b="0" kern="1200" dirty="0">
              <a:latin typeface="Calibri"/>
              <a:ea typeface="Calibri"/>
              <a:cs typeface="Calibri"/>
            </a:rPr>
            <a:t> - Hierarquização das soluções apresentadas;</a:t>
          </a:r>
        </a:p>
        <a:p>
          <a:pPr marL="0" lvl="0" indent="0" algn="l" defTabSz="444500">
            <a:lnSpc>
              <a:spcPct val="90000"/>
            </a:lnSpc>
            <a:spcBef>
              <a:spcPct val="0"/>
            </a:spcBef>
            <a:spcAft>
              <a:spcPct val="35000"/>
            </a:spcAft>
            <a:buNone/>
          </a:pPr>
          <a:r>
            <a:rPr lang="pt-BR" sz="1000" b="0" kern="1200" dirty="0">
              <a:latin typeface="Calibri"/>
              <a:ea typeface="Calibri"/>
              <a:cs typeface="Calibri"/>
            </a:rPr>
            <a:t> - Cronograma de execução</a:t>
          </a:r>
        </a:p>
        <a:p>
          <a:pPr marL="0" lvl="0" indent="0" algn="l" defTabSz="444500">
            <a:lnSpc>
              <a:spcPct val="90000"/>
            </a:lnSpc>
            <a:spcBef>
              <a:spcPct val="0"/>
            </a:spcBef>
            <a:spcAft>
              <a:spcPct val="35000"/>
            </a:spcAft>
            <a:buNone/>
          </a:pPr>
          <a:r>
            <a:rPr lang="pt-BR" sz="1000" b="0" kern="1200" dirty="0">
              <a:latin typeface="Calibri"/>
              <a:ea typeface="Calibri"/>
              <a:cs typeface="Calibri"/>
            </a:rPr>
            <a:t> - Relatórios de acompanhamento</a:t>
          </a:r>
        </a:p>
      </dsp:txBody>
      <dsp:txXfrm>
        <a:off x="5016742" y="539297"/>
        <a:ext cx="2024738" cy="1040094"/>
      </dsp:txXfrm>
    </dsp:sp>
    <dsp:sp modelId="{1977BDEA-BD83-48CE-8775-8F5983F5CF89}">
      <dsp:nvSpPr>
        <dsp:cNvPr id="0" name=""/>
        <dsp:cNvSpPr/>
      </dsp:nvSpPr>
      <dsp:spPr>
        <a:xfrm>
          <a:off x="6029111" y="1635659"/>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D5A1B95-D3C9-4D40-8A62-B65AC0EF90D7}">
      <dsp:nvSpPr>
        <dsp:cNvPr id="0" name=""/>
        <dsp:cNvSpPr/>
      </dsp:nvSpPr>
      <dsp:spPr>
        <a:xfrm>
          <a:off x="6328329" y="1846712"/>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mn-ea"/>
              <a:cs typeface="Arial"/>
            </a:rPr>
            <a:t>Passo 6: Possíveis investimentos e recursos</a:t>
          </a:r>
        </a:p>
      </dsp:txBody>
      <dsp:txXfrm>
        <a:off x="6328329" y="1846712"/>
        <a:ext cx="1880800" cy="596224"/>
      </dsp:txXfrm>
    </dsp:sp>
    <dsp:sp modelId="{CE3BC09C-2A3D-41A8-8CEB-1F63BF58D259}">
      <dsp:nvSpPr>
        <dsp:cNvPr id="0" name=""/>
        <dsp:cNvSpPr/>
      </dsp:nvSpPr>
      <dsp:spPr>
        <a:xfrm>
          <a:off x="5989539"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17E97-D5A0-4A1F-B9B1-049EB39DB149}">
      <dsp:nvSpPr>
        <dsp:cNvPr id="0" name=""/>
        <dsp:cNvSpPr/>
      </dsp:nvSpPr>
      <dsp:spPr>
        <a:xfrm>
          <a:off x="6200093" y="3640661"/>
          <a:ext cx="2137272" cy="1546209"/>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mn-ea"/>
              <a:cs typeface="Arial"/>
            </a:rPr>
            <a:t> - Edital do Programa de Saneamento do Rio Doce;</a:t>
          </a:r>
        </a:p>
        <a:p>
          <a:pPr marL="0" lvl="0" indent="0" algn="l" defTabSz="444500">
            <a:lnSpc>
              <a:spcPct val="90000"/>
            </a:lnSpc>
            <a:spcBef>
              <a:spcPct val="0"/>
            </a:spcBef>
            <a:spcAft>
              <a:spcPct val="35000"/>
            </a:spcAft>
            <a:buNone/>
          </a:pPr>
          <a:r>
            <a:rPr lang="pt-BR" sz="1000" b="0" kern="1200" dirty="0">
              <a:latin typeface="Calibri"/>
              <a:ea typeface="+mn-ea"/>
              <a:cs typeface="Arial"/>
            </a:rPr>
            <a:t> - Edital BDMG – Bacia do Paraopeba</a:t>
          </a:r>
        </a:p>
        <a:p>
          <a:pPr marL="0" lvl="0" indent="0" algn="l" defTabSz="444500">
            <a:lnSpc>
              <a:spcPct val="90000"/>
            </a:lnSpc>
            <a:spcBef>
              <a:spcPct val="0"/>
            </a:spcBef>
            <a:spcAft>
              <a:spcPct val="35000"/>
            </a:spcAft>
            <a:buNone/>
          </a:pPr>
          <a:r>
            <a:rPr lang="pt-BR" sz="1000" b="0" kern="1200" dirty="0">
              <a:latin typeface="Calibri"/>
              <a:ea typeface="+mn-ea"/>
              <a:cs typeface="Arial"/>
            </a:rPr>
            <a:t> - PAC</a:t>
          </a:r>
        </a:p>
        <a:p>
          <a:pPr marL="0" lvl="0" indent="0" algn="l" defTabSz="444500">
            <a:lnSpc>
              <a:spcPct val="90000"/>
            </a:lnSpc>
            <a:spcBef>
              <a:spcPct val="0"/>
            </a:spcBef>
            <a:spcAft>
              <a:spcPct val="35000"/>
            </a:spcAft>
            <a:buNone/>
          </a:pPr>
          <a:r>
            <a:rPr lang="pt-BR" sz="1000" b="0" kern="1200" dirty="0">
              <a:latin typeface="Calibri"/>
              <a:ea typeface="+mn-ea"/>
              <a:cs typeface="Arial"/>
            </a:rPr>
            <a:t> - Programas estaduais e/federais</a:t>
          </a:r>
        </a:p>
        <a:p>
          <a:pPr marL="0" lvl="0" indent="0" algn="l" defTabSz="444500">
            <a:lnSpc>
              <a:spcPct val="90000"/>
            </a:lnSpc>
            <a:spcBef>
              <a:spcPct val="0"/>
            </a:spcBef>
            <a:spcAft>
              <a:spcPct val="35000"/>
            </a:spcAft>
            <a:buNone/>
          </a:pPr>
          <a:r>
            <a:rPr lang="pt-BR" sz="1000" b="0" kern="1200" dirty="0">
              <a:latin typeface="Calibri"/>
              <a:ea typeface="+mn-ea"/>
              <a:cs typeface="Arial"/>
            </a:rPr>
            <a:t> - Comitês de Bacias Hidrográficas</a:t>
          </a:r>
        </a:p>
      </dsp:txBody>
      <dsp:txXfrm>
        <a:off x="6275573" y="3716141"/>
        <a:ext cx="1986312" cy="1395249"/>
      </dsp:txXfrm>
    </dsp:sp>
    <dsp:sp modelId="{E593DFB0-33BE-4311-BE2F-7E869866FDEF}">
      <dsp:nvSpPr>
        <dsp:cNvPr id="0" name=""/>
        <dsp:cNvSpPr/>
      </dsp:nvSpPr>
      <dsp:spPr>
        <a:xfrm>
          <a:off x="7268729" y="2638160"/>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984649-B1ED-4C8F-A1E2-3CE2A2D05827}">
      <dsp:nvSpPr>
        <dsp:cNvPr id="0" name=""/>
        <dsp:cNvSpPr/>
      </dsp:nvSpPr>
      <dsp:spPr>
        <a:xfrm>
          <a:off x="7567948" y="2833384"/>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mn-ea"/>
              <a:cs typeface="Arial"/>
            </a:rPr>
            <a:t>Passo 7: Instrumentos de gestão e monitoramento</a:t>
          </a:r>
        </a:p>
      </dsp:txBody>
      <dsp:txXfrm>
        <a:off x="7567948" y="2833384"/>
        <a:ext cx="1880800" cy="596224"/>
      </dsp:txXfrm>
    </dsp:sp>
    <dsp:sp modelId="{3803DD81-5F9F-49C7-B6B1-11FF7A43013E}">
      <dsp:nvSpPr>
        <dsp:cNvPr id="0" name=""/>
        <dsp:cNvSpPr/>
      </dsp:nvSpPr>
      <dsp:spPr>
        <a:xfrm>
          <a:off x="7229157"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56295E-BF8C-4BDE-9F51-A63A975A5922}">
      <dsp:nvSpPr>
        <dsp:cNvPr id="0" name=""/>
        <dsp:cNvSpPr/>
      </dsp:nvSpPr>
      <dsp:spPr>
        <a:xfrm>
          <a:off x="7439711" y="736046"/>
          <a:ext cx="2137272" cy="899612"/>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mn-ea"/>
              <a:cs typeface="Arial"/>
            </a:rPr>
            <a:t> - Conselho de Saneamento;</a:t>
          </a:r>
        </a:p>
        <a:p>
          <a:pPr marL="0" lvl="0" indent="0" algn="l" defTabSz="444500">
            <a:lnSpc>
              <a:spcPct val="90000"/>
            </a:lnSpc>
            <a:spcBef>
              <a:spcPct val="0"/>
            </a:spcBef>
            <a:spcAft>
              <a:spcPct val="35000"/>
            </a:spcAft>
            <a:buNone/>
          </a:pPr>
          <a:r>
            <a:rPr lang="pt-BR" sz="1000" b="0" kern="1200" dirty="0">
              <a:latin typeface="Calibri"/>
              <a:ea typeface="+mn-ea"/>
              <a:cs typeface="Arial"/>
            </a:rPr>
            <a:t> - Proposta de Indicadores de Desempenho do PMSB;</a:t>
          </a:r>
        </a:p>
      </dsp:txBody>
      <dsp:txXfrm>
        <a:off x="7483626" y="779961"/>
        <a:ext cx="2049442" cy="811782"/>
      </dsp:txXfrm>
    </dsp:sp>
    <dsp:sp modelId="{77C5EF75-F43E-46E7-8061-8E782897AC2B}">
      <dsp:nvSpPr>
        <dsp:cNvPr id="0" name=""/>
        <dsp:cNvSpPr/>
      </dsp:nvSpPr>
      <dsp:spPr>
        <a:xfrm>
          <a:off x="8508348" y="1635659"/>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33B2E09-60EF-47AF-96AD-FA551DD22FA0}">
      <dsp:nvSpPr>
        <dsp:cNvPr id="0" name=""/>
        <dsp:cNvSpPr/>
      </dsp:nvSpPr>
      <dsp:spPr>
        <a:xfrm>
          <a:off x="8807566" y="1846712"/>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mn-ea"/>
              <a:cs typeface="Arial"/>
            </a:rPr>
            <a:t>Passo 8: Consulta e Audiência Pública</a:t>
          </a:r>
        </a:p>
      </dsp:txBody>
      <dsp:txXfrm>
        <a:off x="8807566" y="1846712"/>
        <a:ext cx="1880800" cy="596224"/>
      </dsp:txXfrm>
    </dsp:sp>
    <dsp:sp modelId="{73CE1EB8-6FF8-41BD-ACA8-BD5D06789A7B}">
      <dsp:nvSpPr>
        <dsp:cNvPr id="0" name=""/>
        <dsp:cNvSpPr/>
      </dsp:nvSpPr>
      <dsp:spPr>
        <a:xfrm>
          <a:off x="8468775"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583B04-8D29-495F-A2FA-0D998079E648}">
      <dsp:nvSpPr>
        <dsp:cNvPr id="0" name=""/>
        <dsp:cNvSpPr/>
      </dsp:nvSpPr>
      <dsp:spPr>
        <a:xfrm>
          <a:off x="8679329" y="3640661"/>
          <a:ext cx="2137272" cy="899612"/>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mn-ea"/>
              <a:cs typeface="Arial"/>
            </a:rPr>
            <a:t> - Plano preliminar consolidado;</a:t>
          </a:r>
        </a:p>
        <a:p>
          <a:pPr marL="0" lvl="0" indent="0" algn="l" defTabSz="444500">
            <a:lnSpc>
              <a:spcPct val="90000"/>
            </a:lnSpc>
            <a:spcBef>
              <a:spcPct val="0"/>
            </a:spcBef>
            <a:spcAft>
              <a:spcPct val="35000"/>
            </a:spcAft>
            <a:buNone/>
          </a:pPr>
          <a:r>
            <a:rPr lang="pt-BR" sz="1000" b="0" kern="1200" dirty="0">
              <a:latin typeface="Calibri"/>
              <a:ea typeface="+mn-ea"/>
              <a:cs typeface="Arial"/>
            </a:rPr>
            <a:t> - Relatório de Consulta Pública;</a:t>
          </a:r>
        </a:p>
        <a:p>
          <a:pPr marL="0" lvl="0" indent="0" algn="l" defTabSz="444500">
            <a:lnSpc>
              <a:spcPct val="90000"/>
            </a:lnSpc>
            <a:spcBef>
              <a:spcPct val="0"/>
            </a:spcBef>
            <a:spcAft>
              <a:spcPct val="35000"/>
            </a:spcAft>
            <a:buNone/>
          </a:pPr>
          <a:r>
            <a:rPr lang="pt-BR" sz="1000" b="0" kern="1200" dirty="0">
              <a:latin typeface="Calibri"/>
              <a:ea typeface="+mn-ea"/>
              <a:cs typeface="Arial"/>
            </a:rPr>
            <a:t> - Registro da audiência;</a:t>
          </a:r>
        </a:p>
      </dsp:txBody>
      <dsp:txXfrm>
        <a:off x="8723244" y="3684576"/>
        <a:ext cx="2049442" cy="811782"/>
      </dsp:txXfrm>
    </dsp:sp>
    <dsp:sp modelId="{92EF2946-365D-4FA4-87C7-F5E651BF3A4D}">
      <dsp:nvSpPr>
        <dsp:cNvPr id="0" name=""/>
        <dsp:cNvSpPr/>
      </dsp:nvSpPr>
      <dsp:spPr>
        <a:xfrm>
          <a:off x="9747966" y="2638160"/>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8EEA2C-455D-4048-9D98-06069D2ED703}">
      <dsp:nvSpPr>
        <dsp:cNvPr id="0" name=""/>
        <dsp:cNvSpPr/>
      </dsp:nvSpPr>
      <dsp:spPr>
        <a:xfrm>
          <a:off x="10047184" y="2833384"/>
          <a:ext cx="1880800" cy="59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44500">
            <a:lnSpc>
              <a:spcPct val="90000"/>
            </a:lnSpc>
            <a:spcBef>
              <a:spcPct val="0"/>
            </a:spcBef>
            <a:spcAft>
              <a:spcPct val="35000"/>
            </a:spcAft>
            <a:buNone/>
            <a:defRPr b="1"/>
          </a:pPr>
          <a:r>
            <a:rPr lang="pt-BR" sz="1000" b="0" kern="1200" dirty="0">
              <a:latin typeface="Calibri"/>
              <a:ea typeface="+mn-ea"/>
              <a:cs typeface="Arial"/>
            </a:rPr>
            <a:t>Passo 9: Aprovação legal e Institucionalização</a:t>
          </a:r>
        </a:p>
      </dsp:txBody>
      <dsp:txXfrm>
        <a:off x="10047184" y="2833384"/>
        <a:ext cx="1880800" cy="596224"/>
      </dsp:txXfrm>
    </dsp:sp>
    <dsp:sp modelId="{EC5A2BED-626D-40DC-B68E-F6CDF34B5492}">
      <dsp:nvSpPr>
        <dsp:cNvPr id="0" name=""/>
        <dsp:cNvSpPr/>
      </dsp:nvSpPr>
      <dsp:spPr>
        <a:xfrm>
          <a:off x="9708393"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E3A3FA-82E7-4FB3-88A6-617777C664BA}">
      <dsp:nvSpPr>
        <dsp:cNvPr id="0" name=""/>
        <dsp:cNvSpPr/>
      </dsp:nvSpPr>
      <dsp:spPr>
        <a:xfrm>
          <a:off x="9918948" y="426804"/>
          <a:ext cx="2137272" cy="1208854"/>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444500">
            <a:lnSpc>
              <a:spcPct val="90000"/>
            </a:lnSpc>
            <a:spcBef>
              <a:spcPct val="0"/>
            </a:spcBef>
            <a:spcAft>
              <a:spcPct val="35000"/>
            </a:spcAft>
            <a:buNone/>
          </a:pPr>
          <a:r>
            <a:rPr lang="pt-BR" sz="1000" b="0" kern="1200" dirty="0">
              <a:latin typeface="Calibri"/>
              <a:ea typeface="+mn-ea"/>
              <a:cs typeface="Arial"/>
            </a:rPr>
            <a:t> - Documento Consolidado do PMSB, com as contribuições pactuadas em audiência pública;</a:t>
          </a:r>
        </a:p>
        <a:p>
          <a:pPr marL="0" lvl="0" indent="0" algn="l" defTabSz="444500">
            <a:lnSpc>
              <a:spcPct val="90000"/>
            </a:lnSpc>
            <a:spcBef>
              <a:spcPct val="0"/>
            </a:spcBef>
            <a:spcAft>
              <a:spcPct val="35000"/>
            </a:spcAft>
            <a:buNone/>
          </a:pPr>
          <a:r>
            <a:rPr lang="pt-BR" sz="1000" kern="1200" dirty="0">
              <a:latin typeface="Calibri"/>
              <a:ea typeface="+mn-ea"/>
              <a:cs typeface="Arial"/>
            </a:rPr>
            <a:t> - Minuta do Projeto de Lei para aprovação do Plano - documento Consolidado do PMSB como Anexo;</a:t>
          </a:r>
        </a:p>
      </dsp:txBody>
      <dsp:txXfrm>
        <a:off x="9977959" y="485815"/>
        <a:ext cx="2019250" cy="1090832"/>
      </dsp:txXfrm>
    </dsp:sp>
    <dsp:sp modelId="{7994B8C2-E740-434B-90E4-130209332336}">
      <dsp:nvSpPr>
        <dsp:cNvPr id="0" name=""/>
        <dsp:cNvSpPr/>
      </dsp:nvSpPr>
      <dsp:spPr>
        <a:xfrm>
          <a:off x="10987584" y="1635659"/>
          <a:ext cx="0" cy="1002500"/>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7C19C1D-A2F0-49E4-916E-66D25A775613}">
      <dsp:nvSpPr>
        <dsp:cNvPr id="0" name=""/>
        <dsp:cNvSpPr/>
      </dsp:nvSpPr>
      <dsp:spPr>
        <a:xfrm>
          <a:off x="10948012" y="2598588"/>
          <a:ext cx="79144" cy="791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2014F-5EB1-4042-948E-9B098EAD4FB3}" type="datetimeFigureOut">
              <a:rPr lang="pt-BR" smtClean="0"/>
              <a:t>29/09/2025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6F7AB1-8EC1-4ECD-B4BE-24D111A2A12A}" type="slidenum">
              <a:rPr lang="pt-BR" smtClean="0"/>
              <a:t>‹nº›</a:t>
            </a:fld>
            <a:endParaRPr lang="pt-BR"/>
          </a:p>
        </p:txBody>
      </p:sp>
    </p:spTree>
    <p:extLst>
      <p:ext uri="{BB962C8B-B14F-4D97-AF65-F5344CB8AC3E}">
        <p14:creationId xmlns:p14="http://schemas.microsoft.com/office/powerpoint/2010/main" val="397990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56731-FE14-40BB-88DD-0E2528A3D8D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2F3FB5A-3077-4D05-A793-1C84C3AA6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D7340B0-48EF-4BA8-A445-3D4A8493A1FC}"/>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5" name="Espaço Reservado para Rodapé 4">
            <a:extLst>
              <a:ext uri="{FF2B5EF4-FFF2-40B4-BE49-F238E27FC236}">
                <a16:creationId xmlns:a16="http://schemas.microsoft.com/office/drawing/2014/main" id="{9A1D59BF-9FF7-4438-879C-5AD956BE59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21D4C11-9975-474F-BEA7-B79174AF5690}"/>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26427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0CEEA-54D0-496A-AB8A-A3459DD83A8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6491C25-4735-412C-8E34-A8762C0BB84D}"/>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BD920AF-233D-4233-BD19-852981BBE7AE}"/>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5" name="Espaço Reservado para Rodapé 4">
            <a:extLst>
              <a:ext uri="{FF2B5EF4-FFF2-40B4-BE49-F238E27FC236}">
                <a16:creationId xmlns:a16="http://schemas.microsoft.com/office/drawing/2014/main" id="{9DD1C9B3-6ED3-4A2E-B890-30F53579A90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A7BB04D-B3B2-4089-A0B8-70AF65AD60AF}"/>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65657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DCA6D9-6910-463E-AF86-A34F5F768A4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CB91A53-244C-4FB8-B0C1-CA9636A0C55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917495-E906-4D2C-8C9B-5828C961B5D9}"/>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5" name="Espaço Reservado para Rodapé 4">
            <a:extLst>
              <a:ext uri="{FF2B5EF4-FFF2-40B4-BE49-F238E27FC236}">
                <a16:creationId xmlns:a16="http://schemas.microsoft.com/office/drawing/2014/main" id="{DE59DA6D-FFFD-40A4-852C-8794FF79848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F4DC79D-356F-4796-9DA0-01CCC5A107EC}"/>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11998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FCD47-A270-4D07-80A7-D3B1997B905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B3BB1FC-0573-4102-BF4E-247754E5282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D35625F-A92D-4ADF-9018-9E8B7AEF9EBE}"/>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5" name="Espaço Reservado para Rodapé 4">
            <a:extLst>
              <a:ext uri="{FF2B5EF4-FFF2-40B4-BE49-F238E27FC236}">
                <a16:creationId xmlns:a16="http://schemas.microsoft.com/office/drawing/2014/main" id="{E50942D4-04BB-44C2-89EB-93E90FB7C76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CEDF46-7E6C-4421-A807-FD5869F39D56}"/>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822409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51667A-75B8-44B6-8A26-884D2B6158A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9E6EA68-5CC3-4AE1-A22F-B35F29620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DDD810B-AAA7-4645-B653-B0A58B2EECF1}"/>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5" name="Espaço Reservado para Rodapé 4">
            <a:extLst>
              <a:ext uri="{FF2B5EF4-FFF2-40B4-BE49-F238E27FC236}">
                <a16:creationId xmlns:a16="http://schemas.microsoft.com/office/drawing/2014/main" id="{0B32C288-B49F-402D-A2AC-AC1FD6D41A6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8ABA61-06F1-40A1-A2EB-2A0EAFFE1A26}"/>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59873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A1C4-28DF-4656-9275-1F98822FCAE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BF53A02-5B04-47E4-B030-8EE41A502CC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DA14AC2-66B0-4B36-B07E-639BAED0250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DEA39C6-CD32-4BDD-B2BF-E260345C8CB7}"/>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6" name="Espaço Reservado para Rodapé 5">
            <a:extLst>
              <a:ext uri="{FF2B5EF4-FFF2-40B4-BE49-F238E27FC236}">
                <a16:creationId xmlns:a16="http://schemas.microsoft.com/office/drawing/2014/main" id="{AD2174EA-C404-4718-A349-B17EA8AFA35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991B7AD-0882-4976-83F8-6D760A2E718F}"/>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93163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3332A-9D31-4484-AA6F-6D04E5A994E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EEA48BF-6729-4713-A161-AA03597BE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4AF313B-9845-4718-AEB8-98B05AC1F9A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A5E34EF-CCAD-4158-B2F0-A15FE19890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D166997-EEEE-4F9F-BC33-75E38A60E95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7DE1F2A-7F54-4854-AA8D-A17222EF60BF}"/>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8" name="Espaço Reservado para Rodapé 7">
            <a:extLst>
              <a:ext uri="{FF2B5EF4-FFF2-40B4-BE49-F238E27FC236}">
                <a16:creationId xmlns:a16="http://schemas.microsoft.com/office/drawing/2014/main" id="{4CBF7EDF-149C-4D58-9EB8-448874D2534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B55CF23E-5F4C-4166-AF44-3C2F53ED5D39}"/>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27539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20D05-ACA4-4D46-A729-312B47057D2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7790BB8-8009-4CBC-95F0-DACBCD14F217}"/>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4" name="Espaço Reservado para Rodapé 3">
            <a:extLst>
              <a:ext uri="{FF2B5EF4-FFF2-40B4-BE49-F238E27FC236}">
                <a16:creationId xmlns:a16="http://schemas.microsoft.com/office/drawing/2014/main" id="{480BB695-CAAE-47F6-8B35-D100692B3D0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D685E34-0F9F-4DBA-945F-2BAE64B9A9BD}"/>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418356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C8F2D54-9CC1-4738-9B4D-CC0D4B8BCC0E}"/>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3" name="Espaço Reservado para Rodapé 2">
            <a:extLst>
              <a:ext uri="{FF2B5EF4-FFF2-40B4-BE49-F238E27FC236}">
                <a16:creationId xmlns:a16="http://schemas.microsoft.com/office/drawing/2014/main" id="{6E1D7CB8-6F56-4A9A-9D01-BB057830EDA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81CDC52-6A5C-408C-B99D-B383B68A1B51}"/>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86059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8FCB2-E7BB-4F5E-B89E-298C1C30348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CA3DFC2-2804-452B-9CAF-DD948A553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B820FCD-B6AD-47B5-9E4E-0C978AF17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A8C45F0-E954-48BE-9061-AD7E9B73484D}"/>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6" name="Espaço Reservado para Rodapé 5">
            <a:extLst>
              <a:ext uri="{FF2B5EF4-FFF2-40B4-BE49-F238E27FC236}">
                <a16:creationId xmlns:a16="http://schemas.microsoft.com/office/drawing/2014/main" id="{124466FE-C485-40FC-9EDD-F6EF2981C9E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D29F62A-7A9C-4A00-A5D1-FA6BCA13BB2D}"/>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13178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686D6-94E5-4DEA-8258-6749D4C642F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CC75D38-FB86-4FB7-A6BD-D71B69744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8143167-B068-45B5-8452-4D1CB16C3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0FB01D4-903F-4F96-AAE9-8F73B7311DCA}"/>
              </a:ext>
            </a:extLst>
          </p:cNvPr>
          <p:cNvSpPr>
            <a:spLocks noGrp="1"/>
          </p:cNvSpPr>
          <p:nvPr>
            <p:ph type="dt" sz="half" idx="10"/>
          </p:nvPr>
        </p:nvSpPr>
        <p:spPr/>
        <p:txBody>
          <a:bodyPr/>
          <a:lstStyle/>
          <a:p>
            <a:fld id="{528BB4B2-570B-45E1-9E06-D7969B987310}" type="datetimeFigureOut">
              <a:rPr lang="pt-BR" smtClean="0"/>
              <a:t>29/09/2025</a:t>
            </a:fld>
            <a:endParaRPr lang="pt-BR"/>
          </a:p>
        </p:txBody>
      </p:sp>
      <p:sp>
        <p:nvSpPr>
          <p:cNvPr id="6" name="Espaço Reservado para Rodapé 5">
            <a:extLst>
              <a:ext uri="{FF2B5EF4-FFF2-40B4-BE49-F238E27FC236}">
                <a16:creationId xmlns:a16="http://schemas.microsoft.com/office/drawing/2014/main" id="{12628120-46A0-4E1C-93AE-06A68B09693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F09D54A-BDBA-4EB9-AFF0-7CD981C8B878}"/>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82894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225148D-3672-43C9-BB04-ED044F04D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0BBF734-CA99-4834-B322-7FDA716D9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EE1C5F-78A8-41E4-A7B5-1DF063CB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BB4B2-570B-45E1-9E06-D7969B987310}" type="datetimeFigureOut">
              <a:rPr lang="pt-BR" smtClean="0"/>
              <a:t>29/09/2025</a:t>
            </a:fld>
            <a:endParaRPr lang="pt-BR"/>
          </a:p>
        </p:txBody>
      </p:sp>
      <p:sp>
        <p:nvSpPr>
          <p:cNvPr id="5" name="Espaço Reservado para Rodapé 4">
            <a:extLst>
              <a:ext uri="{FF2B5EF4-FFF2-40B4-BE49-F238E27FC236}">
                <a16:creationId xmlns:a16="http://schemas.microsoft.com/office/drawing/2014/main" id="{B53E8A6F-7050-49DB-8BD0-6BE1248DF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82C4589-07E6-432F-8ACA-D0C858EF7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D6F5-49CD-4682-92AE-3FCB660013FE}" type="slidenum">
              <a:rPr lang="pt-BR" smtClean="0"/>
              <a:t>‹nº›</a:t>
            </a:fld>
            <a:endParaRPr lang="pt-BR"/>
          </a:p>
        </p:txBody>
      </p:sp>
    </p:spTree>
    <p:extLst>
      <p:ext uri="{BB962C8B-B14F-4D97-AF65-F5344CB8AC3E}">
        <p14:creationId xmlns:p14="http://schemas.microsoft.com/office/powerpoint/2010/main" val="12755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87_80785A3E.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microsoft.com/office/2018/10/relationships/comments" Target="../comments/modernComment_185_D1E856C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9.png"/><Relationship Id="rId2" Type="http://schemas.microsoft.com/office/2018/10/relationships/comments" Target="../comments/modernComment_18A_C23A79DC.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8.svg"/><Relationship Id="rId5" Type="http://schemas.openxmlformats.org/officeDocument/2006/relationships/diagramQuickStyle" Target="../diagrams/quickStyle3.xml"/><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diagramLayout" Target="../diagrams/layout3.xml"/><Relationship Id="rId9" Type="http://schemas.openxmlformats.org/officeDocument/2006/relationships/image" Target="../media/image36.sv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aneamentobasico.com.br/outros/geral/normas-tubos-pocos-visita-concreto/" TargetMode="External"/><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88_73A9EAEF.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microsoft.com/office/2018/10/relationships/comments" Target="../comments/modernComment_19E_FA4ED40F.xml"/><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hyperlink" Target="https://www.flickr.com/photos/pacgov/15730045863" TargetMode="External"/><Relationship Id="rId3" Type="http://schemas.openxmlformats.org/officeDocument/2006/relationships/image" Target="../media/image83.svg"/><Relationship Id="rId7" Type="http://schemas.openxmlformats.org/officeDocument/2006/relationships/hyperlink" Target="https://www.gov.br/mec/pt-br/assuntos/noticias/2024/julho/politica-nacional-de-educacao-ambiental-e-atualizada" TargetMode="External"/><Relationship Id="rId12" Type="http://schemas.openxmlformats.org/officeDocument/2006/relationships/image" Target="../media/image90.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hyperlink" Target="https://www.gov.br/cgu/pt-br/assuntos/noticias/2023/03/cgu-disponibiliza-mapeamento-das-organizacoes-da-sociedade-civil" TargetMode="External"/><Relationship Id="rId5" Type="http://schemas.openxmlformats.org/officeDocument/2006/relationships/image" Target="../media/image85.svg"/><Relationship Id="rId10" Type="http://schemas.openxmlformats.org/officeDocument/2006/relationships/image" Target="../media/image89.jpeg"/><Relationship Id="rId4" Type="http://schemas.openxmlformats.org/officeDocument/2006/relationships/image" Target="../media/image84.png"/><Relationship Id="rId9" Type="http://schemas.openxmlformats.org/officeDocument/2006/relationships/image" Target="../media/image88.svg"/></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8.svg"/></Relationships>
</file>

<file path=ppt/slides/_rels/slide34.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diagramLayout" Target="../diagrams/layout4.xml"/><Relationship Id="rId7" Type="http://schemas.openxmlformats.org/officeDocument/2006/relationships/image" Target="../media/image9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sv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mailto:caio.oliveira@meioambiente.mg.gov.b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82_95E88FFA.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B2_D02DBD0C.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AE6E9A57-4DC0-3555-6493-CC14FC8579D1}"/>
              </a:ext>
            </a:extLst>
          </p:cNvPr>
          <p:cNvSpPr txBox="1">
            <a:spLocks/>
          </p:cNvSpPr>
          <p:nvPr/>
        </p:nvSpPr>
        <p:spPr>
          <a:xfrm>
            <a:off x="1513244" y="3429000"/>
            <a:ext cx="9165204" cy="1501747"/>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5400" b="1">
                <a:effectLst>
                  <a:outerShdw blurRad="38100" dist="38100" dir="2700000" algn="tl">
                    <a:srgbClr val="000000">
                      <a:alpha val="43137"/>
                    </a:srgbClr>
                  </a:outerShdw>
                </a:effectLst>
                <a:latin typeface="Aptos Display"/>
              </a:rPr>
              <a:t> Resolução 245 da NR 12/2025 – ANA para Drenagem e Manejo de Águas Pluviais Urbanas</a:t>
            </a:r>
          </a:p>
          <a:p>
            <a:pPr algn="ctr"/>
            <a:endParaRPr lang="pt-BR" sz="5400">
              <a:effectLst>
                <a:outerShdw blurRad="38100" dist="38100" dir="2700000" algn="tl">
                  <a:srgbClr val="000000">
                    <a:alpha val="43137"/>
                  </a:srgbClr>
                </a:outerShdw>
              </a:effectLst>
              <a:latin typeface="Aptos Display" panose="020B0004020202020204" pitchFamily="34" charset="0"/>
              <a:cs typeface="Calibri Light"/>
            </a:endParaRPr>
          </a:p>
        </p:txBody>
      </p:sp>
      <p:sp>
        <p:nvSpPr>
          <p:cNvPr id="19" name="Subtítulo 2">
            <a:extLst>
              <a:ext uri="{FF2B5EF4-FFF2-40B4-BE49-F238E27FC236}">
                <a16:creationId xmlns:a16="http://schemas.microsoft.com/office/drawing/2014/main" id="{077F1D83-B37F-3B1E-A6BB-7A8D77290D63}"/>
              </a:ext>
            </a:extLst>
          </p:cNvPr>
          <p:cNvSpPr txBox="1">
            <a:spLocks/>
          </p:cNvSpPr>
          <p:nvPr/>
        </p:nvSpPr>
        <p:spPr>
          <a:xfrm>
            <a:off x="404730" y="1049750"/>
            <a:ext cx="11382232" cy="190210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pt-BR" sz="1600" b="1">
                <a:latin typeface="Arial"/>
                <a:cs typeface="Arial"/>
              </a:rPr>
              <a:t>SECRETARIA DE ESTADO DE MEIO AMBIENTE DE DESENVOLVIMENTO SUSTENTÁVEL</a:t>
            </a:r>
          </a:p>
          <a:p>
            <a:pPr>
              <a:lnSpc>
                <a:spcPct val="100000"/>
              </a:lnSpc>
              <a:spcBef>
                <a:spcPts val="200"/>
              </a:spcBef>
            </a:pPr>
            <a:r>
              <a:rPr lang="pt-BR" sz="1600">
                <a:effectLst>
                  <a:outerShdw blurRad="38100" dist="38100" dir="2700000" algn="tl">
                    <a:srgbClr val="000000">
                      <a:alpha val="43137"/>
                    </a:srgbClr>
                  </a:outerShdw>
                </a:effectLst>
                <a:latin typeface="Arial"/>
                <a:cs typeface="Arial"/>
              </a:rPr>
              <a:t>Subsecretaria de Saneamento</a:t>
            </a:r>
          </a:p>
          <a:p>
            <a:pPr>
              <a:lnSpc>
                <a:spcPct val="100000"/>
              </a:lnSpc>
              <a:spcBef>
                <a:spcPts val="200"/>
              </a:spcBef>
            </a:pPr>
            <a:r>
              <a:rPr lang="pt-BR" sz="1600">
                <a:latin typeface="Arial"/>
                <a:cs typeface="Arial"/>
              </a:rPr>
              <a:t>Superintendência de Água, Esgoto e Drenagem Pluvial</a:t>
            </a:r>
          </a:p>
          <a:p>
            <a:pPr>
              <a:lnSpc>
                <a:spcPct val="100000"/>
              </a:lnSpc>
              <a:spcBef>
                <a:spcPts val="200"/>
              </a:spcBef>
            </a:pPr>
            <a:r>
              <a:rPr lang="pt-BR" sz="1600">
                <a:latin typeface="Arial"/>
                <a:cs typeface="Calibri" panose="020F0502020204030204"/>
              </a:rPr>
              <a:t>Diretoria de Drenagem Pluvial</a:t>
            </a:r>
          </a:p>
          <a:p>
            <a:pPr>
              <a:lnSpc>
                <a:spcPct val="100000"/>
              </a:lnSpc>
              <a:spcBef>
                <a:spcPts val="200"/>
              </a:spcBef>
            </a:pPr>
            <a:endParaRPr lang="pt-BR" sz="1600">
              <a:latin typeface="+mj-lt"/>
              <a:cs typeface="Calibri" panose="020F0502020204030204"/>
            </a:endParaRPr>
          </a:p>
        </p:txBody>
      </p:sp>
      <p:sp>
        <p:nvSpPr>
          <p:cNvPr id="2" name="Retângulo 1"/>
          <p:cNvSpPr/>
          <p:nvPr/>
        </p:nvSpPr>
        <p:spPr>
          <a:xfrm>
            <a:off x="3048000" y="6095306"/>
            <a:ext cx="6096000" cy="584775"/>
          </a:xfrm>
          <a:prstGeom prst="rect">
            <a:avLst/>
          </a:prstGeom>
        </p:spPr>
        <p:txBody>
          <a:bodyPr lIns="91440" tIns="45720" rIns="91440" bIns="45720" anchor="t">
            <a:spAutoFit/>
          </a:bodyPr>
          <a:lstStyle/>
          <a:p>
            <a:pPr algn="ctr"/>
            <a:r>
              <a:rPr lang="pt-BR" sz="1600" b="1">
                <a:latin typeface="+mj-lt"/>
              </a:rPr>
              <a:t>BELO HORIZONTE – MG</a:t>
            </a:r>
            <a:endParaRPr lang="pt-BR" sz="1600" b="1">
              <a:latin typeface="+mj-lt"/>
              <a:ea typeface="Calibri Light"/>
              <a:cs typeface="Calibri Light"/>
            </a:endParaRPr>
          </a:p>
          <a:p>
            <a:pPr algn="ctr"/>
            <a:r>
              <a:rPr lang="pt-BR" sz="1600" b="1">
                <a:latin typeface="+mj-lt"/>
              </a:rPr>
              <a:t>2025</a:t>
            </a:r>
            <a:endParaRPr lang="pt-BR" sz="1600" b="1">
              <a:latin typeface="+mj-lt"/>
              <a:ea typeface="Calibri Light"/>
              <a:cs typeface="Calibri Light"/>
            </a:endParaRPr>
          </a:p>
        </p:txBody>
      </p:sp>
    </p:spTree>
    <p:extLst>
      <p:ext uri="{BB962C8B-B14F-4D97-AF65-F5344CB8AC3E}">
        <p14:creationId xmlns:p14="http://schemas.microsoft.com/office/powerpoint/2010/main" val="375276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B10B8-4C31-426C-96F2-C3FC91D6D487}"/>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D8B998F9-058F-1288-3F53-F7BBA7624BCE}"/>
              </a:ext>
            </a:extLst>
          </p:cNvPr>
          <p:cNvSpPr>
            <a:spLocks noGrp="1"/>
          </p:cNvSpPr>
          <p:nvPr>
            <p:ph type="title"/>
          </p:nvPr>
        </p:nvSpPr>
        <p:spPr>
          <a:xfrm>
            <a:off x="0" y="1084611"/>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000" b="1">
                <a:latin typeface="Arial"/>
                <a:cs typeface="Arial"/>
              </a:rPr>
              <a:t>CONCEITOS </a:t>
            </a:r>
          </a:p>
        </p:txBody>
      </p:sp>
      <p:sp>
        <p:nvSpPr>
          <p:cNvPr id="4" name="Título 1">
            <a:extLst>
              <a:ext uri="{FF2B5EF4-FFF2-40B4-BE49-F238E27FC236}">
                <a16:creationId xmlns:a16="http://schemas.microsoft.com/office/drawing/2014/main" id="{374FBCA5-312A-09EF-EDAD-F6CD89A6E5BB}"/>
              </a:ext>
            </a:extLst>
          </p:cNvPr>
          <p:cNvSpPr txBox="1">
            <a:spLocks/>
          </p:cNvSpPr>
          <p:nvPr/>
        </p:nvSpPr>
        <p:spPr>
          <a:xfrm>
            <a:off x="1513244" y="3861932"/>
            <a:ext cx="9165204" cy="59167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a:t> </a:t>
            </a:r>
            <a:endParaRPr lang="pt-BR" sz="4000">
              <a:cs typeface="Calibri Light"/>
            </a:endParaRPr>
          </a:p>
        </p:txBody>
      </p:sp>
      <p:pic>
        <p:nvPicPr>
          <p:cNvPr id="5" name="Imagem 4" descr="Diagrama&#10;&#10;O conteúdo gerado por IA pode estar incorreto.">
            <a:extLst>
              <a:ext uri="{FF2B5EF4-FFF2-40B4-BE49-F238E27FC236}">
                <a16:creationId xmlns:a16="http://schemas.microsoft.com/office/drawing/2014/main" id="{512C4A89-72FF-921D-0F61-02B733D53E47}"/>
              </a:ext>
            </a:extLst>
          </p:cNvPr>
          <p:cNvPicPr>
            <a:picLocks noChangeAspect="1"/>
          </p:cNvPicPr>
          <p:nvPr/>
        </p:nvPicPr>
        <p:blipFill>
          <a:blip r:embed="rId2"/>
          <a:srcRect r="108" b="14330"/>
          <a:stretch>
            <a:fillRect/>
          </a:stretch>
        </p:blipFill>
        <p:spPr>
          <a:xfrm>
            <a:off x="1073151" y="1693959"/>
            <a:ext cx="8511940" cy="5125180"/>
          </a:xfrm>
          <a:prstGeom prst="rect">
            <a:avLst/>
          </a:prstGeom>
        </p:spPr>
      </p:pic>
    </p:spTree>
    <p:extLst>
      <p:ext uri="{BB962C8B-B14F-4D97-AF65-F5344CB8AC3E}">
        <p14:creationId xmlns:p14="http://schemas.microsoft.com/office/powerpoint/2010/main" val="2844730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53F7-5A0E-B090-74AD-00D63622B5EF}"/>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DDF6793A-676F-CB9D-078B-1FDD6F855198}"/>
              </a:ext>
            </a:extLst>
          </p:cNvPr>
          <p:cNvSpPr>
            <a:spLocks noGrp="1"/>
          </p:cNvSpPr>
          <p:nvPr>
            <p:ph type="title"/>
          </p:nvPr>
        </p:nvSpPr>
        <p:spPr>
          <a:xfrm>
            <a:off x="0" y="1084611"/>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000" b="1">
                <a:latin typeface="Arial"/>
                <a:cs typeface="Arial"/>
              </a:rPr>
              <a:t>CONCEITOS </a:t>
            </a:r>
          </a:p>
        </p:txBody>
      </p:sp>
      <p:sp>
        <p:nvSpPr>
          <p:cNvPr id="4" name="Título 1">
            <a:extLst>
              <a:ext uri="{FF2B5EF4-FFF2-40B4-BE49-F238E27FC236}">
                <a16:creationId xmlns:a16="http://schemas.microsoft.com/office/drawing/2014/main" id="{3DC04999-5E61-896A-1EC2-27F156DBF752}"/>
              </a:ext>
            </a:extLst>
          </p:cNvPr>
          <p:cNvSpPr txBox="1">
            <a:spLocks/>
          </p:cNvSpPr>
          <p:nvPr/>
        </p:nvSpPr>
        <p:spPr>
          <a:xfrm>
            <a:off x="1513244" y="3861932"/>
            <a:ext cx="9165204" cy="59167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a:t> </a:t>
            </a:r>
            <a:endParaRPr lang="pt-BR" sz="4000">
              <a:cs typeface="Calibri Light"/>
            </a:endParaRPr>
          </a:p>
        </p:txBody>
      </p:sp>
      <p:pic>
        <p:nvPicPr>
          <p:cNvPr id="11" name="Imagem 10">
            <a:extLst>
              <a:ext uri="{FF2B5EF4-FFF2-40B4-BE49-F238E27FC236}">
                <a16:creationId xmlns:a16="http://schemas.microsoft.com/office/drawing/2014/main" id="{F7D2D5FE-B02C-810A-97A3-1CC1632E2310}"/>
              </a:ext>
            </a:extLst>
          </p:cNvPr>
          <p:cNvPicPr>
            <a:picLocks noChangeAspect="1"/>
          </p:cNvPicPr>
          <p:nvPr/>
        </p:nvPicPr>
        <p:blipFill>
          <a:blip r:embed="rId3"/>
          <a:srcRect t="-476" r="1142" b="3256"/>
          <a:stretch>
            <a:fillRect/>
          </a:stretch>
        </p:blipFill>
        <p:spPr>
          <a:xfrm>
            <a:off x="5486128" y="1634588"/>
            <a:ext cx="6698393" cy="2217663"/>
          </a:xfrm>
          <a:prstGeom prst="rect">
            <a:avLst/>
          </a:prstGeom>
        </p:spPr>
      </p:pic>
      <p:pic>
        <p:nvPicPr>
          <p:cNvPr id="12" name="Imagem 11" descr="Diagrama, Texto&#10;&#10;O conteúdo gerado por IA pode estar incorreto.">
            <a:extLst>
              <a:ext uri="{FF2B5EF4-FFF2-40B4-BE49-F238E27FC236}">
                <a16:creationId xmlns:a16="http://schemas.microsoft.com/office/drawing/2014/main" id="{706A8AE0-F89E-8E75-4A5A-7ED22867C75B}"/>
              </a:ext>
            </a:extLst>
          </p:cNvPr>
          <p:cNvPicPr>
            <a:picLocks noChangeAspect="1"/>
          </p:cNvPicPr>
          <p:nvPr/>
        </p:nvPicPr>
        <p:blipFill>
          <a:blip r:embed="rId4"/>
          <a:stretch>
            <a:fillRect/>
          </a:stretch>
        </p:blipFill>
        <p:spPr>
          <a:xfrm>
            <a:off x="1374246" y="3862917"/>
            <a:ext cx="8226426" cy="2995083"/>
          </a:xfrm>
          <a:prstGeom prst="rect">
            <a:avLst/>
          </a:prstGeom>
        </p:spPr>
      </p:pic>
      <p:pic>
        <p:nvPicPr>
          <p:cNvPr id="9" name="Imagem 8">
            <a:extLst>
              <a:ext uri="{FF2B5EF4-FFF2-40B4-BE49-F238E27FC236}">
                <a16:creationId xmlns:a16="http://schemas.microsoft.com/office/drawing/2014/main" id="{FCB12FF7-9522-7911-0ECC-115A3BF5FAAA}"/>
              </a:ext>
            </a:extLst>
          </p:cNvPr>
          <p:cNvPicPr>
            <a:picLocks noChangeAspect="1"/>
          </p:cNvPicPr>
          <p:nvPr/>
        </p:nvPicPr>
        <p:blipFill>
          <a:blip r:embed="rId5"/>
          <a:stretch>
            <a:fillRect/>
          </a:stretch>
        </p:blipFill>
        <p:spPr>
          <a:xfrm>
            <a:off x="9981" y="1660118"/>
            <a:ext cx="5493240" cy="2210778"/>
          </a:xfrm>
          <a:prstGeom prst="rect">
            <a:avLst/>
          </a:prstGeom>
        </p:spPr>
      </p:pic>
    </p:spTree>
    <p:extLst>
      <p:ext uri="{BB962C8B-B14F-4D97-AF65-F5344CB8AC3E}">
        <p14:creationId xmlns:p14="http://schemas.microsoft.com/office/powerpoint/2010/main" val="215537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1B8EE-C3D9-69D1-27D0-CB7EA4A5CD3C}"/>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B55D90CD-DDF7-CD2C-1BB9-9260D1F99C96}"/>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1800" b="1">
                <a:latin typeface="Arial"/>
                <a:cs typeface="Arial"/>
              </a:rPr>
              <a:t> IMPORTÂNCIA DE UMA CIDADE PLANEJADA E OS IMPACTOS DA FALTA DE DRENAGEM PLUVIAL</a:t>
            </a:r>
          </a:p>
        </p:txBody>
      </p:sp>
      <p:grpSp>
        <p:nvGrpSpPr>
          <p:cNvPr id="207" name="Agrupar 206">
            <a:extLst>
              <a:ext uri="{FF2B5EF4-FFF2-40B4-BE49-F238E27FC236}">
                <a16:creationId xmlns:a16="http://schemas.microsoft.com/office/drawing/2014/main" id="{FAA568EE-56AF-3AAD-D4AF-5D9418EC43A7}"/>
              </a:ext>
            </a:extLst>
          </p:cNvPr>
          <p:cNvGrpSpPr/>
          <p:nvPr/>
        </p:nvGrpSpPr>
        <p:grpSpPr>
          <a:xfrm>
            <a:off x="1543519" y="5913804"/>
            <a:ext cx="9111271" cy="373330"/>
            <a:chOff x="1467318" y="3179070"/>
            <a:chExt cx="9111271" cy="373330"/>
          </a:xfrm>
        </p:grpSpPr>
        <p:grpSp>
          <p:nvGrpSpPr>
            <p:cNvPr id="192" name="Agrupar 191">
              <a:extLst>
                <a:ext uri="{FF2B5EF4-FFF2-40B4-BE49-F238E27FC236}">
                  <a16:creationId xmlns:a16="http://schemas.microsoft.com/office/drawing/2014/main" id="{24E31345-D6F5-8796-B1D1-0DC2CE24C727}"/>
                </a:ext>
              </a:extLst>
            </p:cNvPr>
            <p:cNvGrpSpPr/>
            <p:nvPr/>
          </p:nvGrpSpPr>
          <p:grpSpPr>
            <a:xfrm>
              <a:off x="1467318" y="3183068"/>
              <a:ext cx="1584404" cy="369332"/>
              <a:chOff x="1467317" y="3183068"/>
              <a:chExt cx="1780314" cy="369332"/>
            </a:xfrm>
          </p:grpSpPr>
          <p:sp>
            <p:nvSpPr>
              <p:cNvPr id="205" name="Seta: para Cima 204">
                <a:extLst>
                  <a:ext uri="{FF2B5EF4-FFF2-40B4-BE49-F238E27FC236}">
                    <a16:creationId xmlns:a16="http://schemas.microsoft.com/office/drawing/2014/main" id="{38A5EC45-C11E-0A62-3C6E-70391EFD5D22}"/>
                  </a:ext>
                </a:extLst>
              </p:cNvPr>
              <p:cNvSpPr/>
              <p:nvPr/>
            </p:nvSpPr>
            <p:spPr>
              <a:xfrm>
                <a:off x="1467317" y="3231742"/>
                <a:ext cx="221606" cy="261595"/>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6" name="CaixaDeTexto 205">
                <a:extLst>
                  <a:ext uri="{FF2B5EF4-FFF2-40B4-BE49-F238E27FC236}">
                    <a16:creationId xmlns:a16="http://schemas.microsoft.com/office/drawing/2014/main" id="{8CE3F41C-8C7E-1313-EEB3-F5EEEA271BBC}"/>
                  </a:ext>
                </a:extLst>
              </p:cNvPr>
              <p:cNvSpPr txBox="1"/>
              <p:nvPr/>
            </p:nvSpPr>
            <p:spPr>
              <a:xfrm>
                <a:off x="1692265" y="3183068"/>
                <a:ext cx="1555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BR">
                    <a:ea typeface="Calibri"/>
                    <a:cs typeface="Calibri"/>
                  </a:rPr>
                  <a:t>Urbanização</a:t>
                </a:r>
                <a:endParaRPr lang="pt-BR"/>
              </a:p>
            </p:txBody>
          </p:sp>
        </p:grpSp>
        <p:sp>
          <p:nvSpPr>
            <p:cNvPr id="193" name="Igual a 192">
              <a:extLst>
                <a:ext uri="{FF2B5EF4-FFF2-40B4-BE49-F238E27FC236}">
                  <a16:creationId xmlns:a16="http://schemas.microsoft.com/office/drawing/2014/main" id="{21A9F76B-1D1C-F65B-D9EA-10ECA23AF319}"/>
                </a:ext>
              </a:extLst>
            </p:cNvPr>
            <p:cNvSpPr/>
            <p:nvPr/>
          </p:nvSpPr>
          <p:spPr>
            <a:xfrm>
              <a:off x="3050601" y="3179071"/>
              <a:ext cx="359589" cy="368752"/>
            </a:xfrm>
            <a:prstGeom prst="mathEqua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194" name="Agrupar 193">
              <a:extLst>
                <a:ext uri="{FF2B5EF4-FFF2-40B4-BE49-F238E27FC236}">
                  <a16:creationId xmlns:a16="http://schemas.microsoft.com/office/drawing/2014/main" id="{EBB4B913-0755-859C-DBC4-698D4FF363B9}"/>
                </a:ext>
              </a:extLst>
            </p:cNvPr>
            <p:cNvGrpSpPr/>
            <p:nvPr/>
          </p:nvGrpSpPr>
          <p:grpSpPr>
            <a:xfrm>
              <a:off x="3541651" y="3183068"/>
              <a:ext cx="2219404" cy="369332"/>
              <a:chOff x="1467317" y="3183068"/>
              <a:chExt cx="2493831" cy="369332"/>
            </a:xfrm>
          </p:grpSpPr>
          <p:sp>
            <p:nvSpPr>
              <p:cNvPr id="203" name="Seta: para Cima 202">
                <a:extLst>
                  <a:ext uri="{FF2B5EF4-FFF2-40B4-BE49-F238E27FC236}">
                    <a16:creationId xmlns:a16="http://schemas.microsoft.com/office/drawing/2014/main" id="{37FB8B72-4375-D9B7-6C86-7FCAECD532AF}"/>
                  </a:ext>
                </a:extLst>
              </p:cNvPr>
              <p:cNvSpPr/>
              <p:nvPr/>
            </p:nvSpPr>
            <p:spPr>
              <a:xfrm>
                <a:off x="1467317" y="3231742"/>
                <a:ext cx="221606" cy="261595"/>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4" name="CaixaDeTexto 203">
                <a:extLst>
                  <a:ext uri="{FF2B5EF4-FFF2-40B4-BE49-F238E27FC236}">
                    <a16:creationId xmlns:a16="http://schemas.microsoft.com/office/drawing/2014/main" id="{D18D29B5-18F5-A599-D3C0-B17E7C06F4F5}"/>
                  </a:ext>
                </a:extLst>
              </p:cNvPr>
              <p:cNvSpPr txBox="1"/>
              <p:nvPr/>
            </p:nvSpPr>
            <p:spPr>
              <a:xfrm>
                <a:off x="1692265" y="3183068"/>
                <a:ext cx="22688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BR">
                    <a:ea typeface="Calibri"/>
                    <a:cs typeface="Calibri"/>
                  </a:rPr>
                  <a:t>Impermeabilização</a:t>
                </a:r>
                <a:endParaRPr lang="pt-BR"/>
              </a:p>
            </p:txBody>
          </p:sp>
        </p:grpSp>
        <p:sp>
          <p:nvSpPr>
            <p:cNvPr id="195" name="Igual a 194">
              <a:extLst>
                <a:ext uri="{FF2B5EF4-FFF2-40B4-BE49-F238E27FC236}">
                  <a16:creationId xmlns:a16="http://schemas.microsoft.com/office/drawing/2014/main" id="{87B26A33-4E08-04E2-4D0C-3DF83BF98A6F}"/>
                </a:ext>
              </a:extLst>
            </p:cNvPr>
            <p:cNvSpPr/>
            <p:nvPr/>
          </p:nvSpPr>
          <p:spPr>
            <a:xfrm>
              <a:off x="5658334" y="3179071"/>
              <a:ext cx="359589" cy="368752"/>
            </a:xfrm>
            <a:prstGeom prst="mathEqua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196" name="Agrupar 195">
              <a:extLst>
                <a:ext uri="{FF2B5EF4-FFF2-40B4-BE49-F238E27FC236}">
                  <a16:creationId xmlns:a16="http://schemas.microsoft.com/office/drawing/2014/main" id="{65C896E1-6A25-68A4-4515-BFBBCA3FB682}"/>
                </a:ext>
              </a:extLst>
            </p:cNvPr>
            <p:cNvGrpSpPr/>
            <p:nvPr/>
          </p:nvGrpSpPr>
          <p:grpSpPr>
            <a:xfrm>
              <a:off x="6115518" y="3183068"/>
              <a:ext cx="1364272" cy="369332"/>
              <a:chOff x="1467317" y="3166135"/>
              <a:chExt cx="1532962" cy="369332"/>
            </a:xfrm>
          </p:grpSpPr>
          <p:sp>
            <p:nvSpPr>
              <p:cNvPr id="201" name="Seta: para Cima 200">
                <a:extLst>
                  <a:ext uri="{FF2B5EF4-FFF2-40B4-BE49-F238E27FC236}">
                    <a16:creationId xmlns:a16="http://schemas.microsoft.com/office/drawing/2014/main" id="{D36ABBB0-3502-9634-BFBB-9A160D00F2F2}"/>
                  </a:ext>
                </a:extLst>
              </p:cNvPr>
              <p:cNvSpPr/>
              <p:nvPr/>
            </p:nvSpPr>
            <p:spPr>
              <a:xfrm rot="10800000">
                <a:off x="1467317" y="3214809"/>
                <a:ext cx="221606" cy="261595"/>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2" name="CaixaDeTexto 201">
                <a:extLst>
                  <a:ext uri="{FF2B5EF4-FFF2-40B4-BE49-F238E27FC236}">
                    <a16:creationId xmlns:a16="http://schemas.microsoft.com/office/drawing/2014/main" id="{6512548B-9E96-04BB-7003-3985A54813B2}"/>
                  </a:ext>
                </a:extLst>
              </p:cNvPr>
              <p:cNvSpPr txBox="1"/>
              <p:nvPr/>
            </p:nvSpPr>
            <p:spPr>
              <a:xfrm>
                <a:off x="1692265" y="3166135"/>
                <a:ext cx="1308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BR">
                    <a:ea typeface="Calibri"/>
                    <a:cs typeface="Calibri"/>
                  </a:rPr>
                  <a:t>Infiltração</a:t>
                </a:r>
                <a:endParaRPr lang="pt-BR"/>
              </a:p>
            </p:txBody>
          </p:sp>
        </p:grpSp>
        <p:sp>
          <p:nvSpPr>
            <p:cNvPr id="197" name="Igual a 196">
              <a:extLst>
                <a:ext uri="{FF2B5EF4-FFF2-40B4-BE49-F238E27FC236}">
                  <a16:creationId xmlns:a16="http://schemas.microsoft.com/office/drawing/2014/main" id="{949234EE-A71C-616E-0B6C-DD9FC9D3DC85}"/>
                </a:ext>
              </a:extLst>
            </p:cNvPr>
            <p:cNvSpPr/>
            <p:nvPr/>
          </p:nvSpPr>
          <p:spPr>
            <a:xfrm>
              <a:off x="7410934" y="3179070"/>
              <a:ext cx="359589" cy="368752"/>
            </a:xfrm>
            <a:prstGeom prst="mathEqua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198" name="Agrupar 197">
              <a:extLst>
                <a:ext uri="{FF2B5EF4-FFF2-40B4-BE49-F238E27FC236}">
                  <a16:creationId xmlns:a16="http://schemas.microsoft.com/office/drawing/2014/main" id="{79FAD6E9-1061-2FA9-12E5-4099F1F2D394}"/>
                </a:ext>
              </a:extLst>
            </p:cNvPr>
            <p:cNvGrpSpPr/>
            <p:nvPr/>
          </p:nvGrpSpPr>
          <p:grpSpPr>
            <a:xfrm>
              <a:off x="7868117" y="3183067"/>
              <a:ext cx="2710472" cy="369332"/>
              <a:chOff x="1467317" y="3166135"/>
              <a:chExt cx="3045618" cy="369332"/>
            </a:xfrm>
          </p:grpSpPr>
          <p:sp>
            <p:nvSpPr>
              <p:cNvPr id="199" name="Seta: para Cima 198">
                <a:extLst>
                  <a:ext uri="{FF2B5EF4-FFF2-40B4-BE49-F238E27FC236}">
                    <a16:creationId xmlns:a16="http://schemas.microsoft.com/office/drawing/2014/main" id="{BBF9B56D-DCAC-37E0-0396-44F37364EDA1}"/>
                  </a:ext>
                </a:extLst>
              </p:cNvPr>
              <p:cNvSpPr/>
              <p:nvPr/>
            </p:nvSpPr>
            <p:spPr>
              <a:xfrm>
                <a:off x="1467317" y="3214809"/>
                <a:ext cx="221606" cy="261595"/>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0" name="CaixaDeTexto 199">
                <a:extLst>
                  <a:ext uri="{FF2B5EF4-FFF2-40B4-BE49-F238E27FC236}">
                    <a16:creationId xmlns:a16="http://schemas.microsoft.com/office/drawing/2014/main" id="{603231C2-5752-6620-93B4-379FB528F758}"/>
                  </a:ext>
                </a:extLst>
              </p:cNvPr>
              <p:cNvSpPr txBox="1"/>
              <p:nvPr/>
            </p:nvSpPr>
            <p:spPr>
              <a:xfrm>
                <a:off x="1692265" y="3166135"/>
                <a:ext cx="28206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a:ea typeface="Calibri"/>
                    <a:cs typeface="Calibri"/>
                  </a:rPr>
                  <a:t>Escoamento Superficial</a:t>
                </a:r>
                <a:endParaRPr lang="pt-BR"/>
              </a:p>
            </p:txBody>
          </p:sp>
        </p:grpSp>
      </p:grpSp>
      <p:grpSp>
        <p:nvGrpSpPr>
          <p:cNvPr id="260" name="Agrupar 259">
            <a:extLst>
              <a:ext uri="{FF2B5EF4-FFF2-40B4-BE49-F238E27FC236}">
                <a16:creationId xmlns:a16="http://schemas.microsoft.com/office/drawing/2014/main" id="{CCE0069C-5FD7-E6F9-C1EE-DB2B428C293D}"/>
              </a:ext>
            </a:extLst>
          </p:cNvPr>
          <p:cNvGrpSpPr/>
          <p:nvPr/>
        </p:nvGrpSpPr>
        <p:grpSpPr>
          <a:xfrm>
            <a:off x="618488" y="1901080"/>
            <a:ext cx="11346893" cy="3914587"/>
            <a:chOff x="440688" y="1901080"/>
            <a:chExt cx="11346893" cy="3914587"/>
          </a:xfrm>
        </p:grpSpPr>
        <p:sp>
          <p:nvSpPr>
            <p:cNvPr id="4" name="Título 1">
              <a:extLst>
                <a:ext uri="{FF2B5EF4-FFF2-40B4-BE49-F238E27FC236}">
                  <a16:creationId xmlns:a16="http://schemas.microsoft.com/office/drawing/2014/main" id="{AF34E9A3-08A1-1D8A-7FDF-DB7B1FD3C4D7}"/>
                </a:ext>
              </a:extLst>
            </p:cNvPr>
            <p:cNvSpPr txBox="1">
              <a:spLocks/>
            </p:cNvSpPr>
            <p:nvPr/>
          </p:nvSpPr>
          <p:spPr>
            <a:xfrm>
              <a:off x="1513244" y="3861932"/>
              <a:ext cx="10274337" cy="63400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a:t> </a:t>
              </a:r>
              <a:endParaRPr lang="pt-BR" sz="4000">
                <a:cs typeface="Calibri Light"/>
              </a:endParaRPr>
            </a:p>
          </p:txBody>
        </p:sp>
        <p:sp>
          <p:nvSpPr>
            <p:cNvPr id="256" name="Texto Explicativo: Seta para a Direita 255">
              <a:extLst>
                <a:ext uri="{FF2B5EF4-FFF2-40B4-BE49-F238E27FC236}">
                  <a16:creationId xmlns:a16="http://schemas.microsoft.com/office/drawing/2014/main" id="{423033D3-EA34-89CF-3994-CB6E16438C01}"/>
                </a:ext>
              </a:extLst>
            </p:cNvPr>
            <p:cNvSpPr/>
            <p:nvPr/>
          </p:nvSpPr>
          <p:spPr>
            <a:xfrm>
              <a:off x="440688" y="1902508"/>
              <a:ext cx="3989476" cy="3913159"/>
            </a:xfrm>
            <a:prstGeom prst="rightArrowCallou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pt-BR" sz="1600" b="1">
                  <a:solidFill>
                    <a:srgbClr val="000000"/>
                  </a:solidFill>
                  <a:ea typeface="+mn-lt"/>
                  <a:cs typeface="+mn-lt"/>
                </a:rPr>
                <a:t>Crescimento Urbano Desordenado </a:t>
              </a:r>
            </a:p>
            <a:p>
              <a:pPr algn="ctr"/>
              <a:endParaRPr lang="en-US" sz="1400">
                <a:solidFill>
                  <a:srgbClr val="000000"/>
                </a:solidFill>
                <a:ea typeface="Calibri"/>
                <a:cs typeface="Calibri"/>
              </a:endParaRPr>
            </a:p>
            <a:p>
              <a:pPr algn="ctr"/>
              <a:r>
                <a:rPr lang="pt-BR" sz="1400">
                  <a:solidFill>
                    <a:srgbClr val="000000"/>
                  </a:solidFill>
                  <a:ea typeface="+mn-lt"/>
                  <a:cs typeface="+mn-lt"/>
                </a:rPr>
                <a:t>O rápido crescimento populacional e urbano pode resultar na expansão sem planejamento, gerando graves impactos ambientais e socioeconômicos; </a:t>
              </a:r>
            </a:p>
            <a:p>
              <a:pPr algn="ctr"/>
              <a:endParaRPr lang="en-US" sz="1400">
                <a:solidFill>
                  <a:srgbClr val="000000"/>
                </a:solidFill>
                <a:ea typeface="Calibri"/>
                <a:cs typeface="Calibri"/>
              </a:endParaRPr>
            </a:p>
          </p:txBody>
        </p:sp>
        <p:sp>
          <p:nvSpPr>
            <p:cNvPr id="258" name="Texto Explicativo: Seta para a Direita 257">
              <a:extLst>
                <a:ext uri="{FF2B5EF4-FFF2-40B4-BE49-F238E27FC236}">
                  <a16:creationId xmlns:a16="http://schemas.microsoft.com/office/drawing/2014/main" id="{E7CE2997-29AB-CF6B-31F0-D31C8BC25732}"/>
                </a:ext>
              </a:extLst>
            </p:cNvPr>
            <p:cNvSpPr/>
            <p:nvPr/>
          </p:nvSpPr>
          <p:spPr>
            <a:xfrm>
              <a:off x="4453887" y="1902509"/>
              <a:ext cx="3989476" cy="3896225"/>
            </a:xfrm>
            <a:prstGeom prst="rightArrow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pt-BR" sz="1600" b="1">
                  <a:solidFill>
                    <a:srgbClr val="000000"/>
                  </a:solidFill>
                  <a:ea typeface="+mn-lt"/>
                  <a:cs typeface="+mn-lt"/>
                </a:rPr>
                <a:t>Problemas Causados pela Falta de Drenagem Adequada </a:t>
              </a:r>
              <a:endParaRPr lang="pt-BR" sz="1600" b="1">
                <a:solidFill>
                  <a:srgbClr val="000000"/>
                </a:solidFill>
                <a:ea typeface="Calibri"/>
                <a:cs typeface="Calibri"/>
              </a:endParaRPr>
            </a:p>
            <a:p>
              <a:pPr algn="ctr"/>
              <a:endParaRPr lang="pt-BR" sz="1400">
                <a:solidFill>
                  <a:srgbClr val="000000"/>
                </a:solidFill>
                <a:ea typeface="Calibri"/>
                <a:cs typeface="Calibri"/>
              </a:endParaRPr>
            </a:p>
            <a:p>
              <a:pPr algn="ctr"/>
              <a:r>
                <a:rPr lang="pt-BR" sz="1400" b="1">
                  <a:solidFill>
                    <a:srgbClr val="000000"/>
                  </a:solidFill>
                  <a:ea typeface="+mn-lt"/>
                  <a:cs typeface="+mn-lt"/>
                </a:rPr>
                <a:t>Alagamentos</a:t>
              </a:r>
              <a:r>
                <a:rPr lang="pt-BR" sz="1400">
                  <a:solidFill>
                    <a:srgbClr val="000000"/>
                  </a:solidFill>
                  <a:ea typeface="+mn-lt"/>
                  <a:cs typeface="+mn-lt"/>
                </a:rPr>
                <a:t> – Acúmulo de água em áreas planas por falta de infiltração ou drenagem deficiente; </a:t>
              </a:r>
              <a:endParaRPr lang="pt-BR" sz="1400">
                <a:solidFill>
                  <a:srgbClr val="000000"/>
                </a:solidFill>
                <a:ea typeface="Calibri"/>
                <a:cs typeface="Calibri"/>
              </a:endParaRPr>
            </a:p>
            <a:p>
              <a:pPr algn="ctr"/>
              <a:endParaRPr lang="pt-BR" sz="1400">
                <a:solidFill>
                  <a:srgbClr val="000000"/>
                </a:solidFill>
                <a:ea typeface="Calibri"/>
                <a:cs typeface="Calibri"/>
              </a:endParaRPr>
            </a:p>
            <a:p>
              <a:pPr algn="ctr"/>
              <a:r>
                <a:rPr lang="pt-BR" sz="1400" b="1">
                  <a:solidFill>
                    <a:srgbClr val="000000"/>
                  </a:solidFill>
                  <a:ea typeface="+mn-lt"/>
                  <a:cs typeface="+mn-lt"/>
                </a:rPr>
                <a:t>Inundações Urbanas</a:t>
              </a:r>
              <a:r>
                <a:rPr lang="pt-BR" sz="1400">
                  <a:solidFill>
                    <a:srgbClr val="000000"/>
                  </a:solidFill>
                  <a:ea typeface="+mn-lt"/>
                  <a:cs typeface="+mn-lt"/>
                </a:rPr>
                <a:t> – Transbordamento de cursos d'água devido ao aumento do volume de água; </a:t>
              </a:r>
              <a:endParaRPr lang="pt-BR" sz="1400">
                <a:solidFill>
                  <a:srgbClr val="000000"/>
                </a:solidFill>
                <a:ea typeface="Calibri"/>
                <a:cs typeface="Calibri"/>
              </a:endParaRPr>
            </a:p>
            <a:p>
              <a:pPr algn="ctr"/>
              <a:endParaRPr lang="pt-BR" sz="1400">
                <a:solidFill>
                  <a:srgbClr val="000000"/>
                </a:solidFill>
                <a:ea typeface="Calibri"/>
                <a:cs typeface="Calibri"/>
              </a:endParaRPr>
            </a:p>
            <a:p>
              <a:pPr algn="ctr"/>
              <a:r>
                <a:rPr lang="pt-BR" sz="1400" b="1">
                  <a:solidFill>
                    <a:srgbClr val="000000"/>
                  </a:solidFill>
                  <a:ea typeface="+mn-lt"/>
                  <a:cs typeface="+mn-lt"/>
                </a:rPr>
                <a:t>Enxurradas</a:t>
              </a:r>
              <a:r>
                <a:rPr lang="pt-BR" sz="1400">
                  <a:solidFill>
                    <a:srgbClr val="000000"/>
                  </a:solidFill>
                  <a:ea typeface="+mn-lt"/>
                  <a:cs typeface="+mn-lt"/>
                </a:rPr>
                <a:t> – Fluxo rápido de água em áreas inclinadas, com potencial de causar danos.</a:t>
              </a:r>
              <a:endParaRPr lang="pt-BR" sz="1400">
                <a:solidFill>
                  <a:srgbClr val="000000"/>
                </a:solidFill>
              </a:endParaRPr>
            </a:p>
          </p:txBody>
        </p:sp>
        <p:sp>
          <p:nvSpPr>
            <p:cNvPr id="259" name="Retângulo 258">
              <a:extLst>
                <a:ext uri="{FF2B5EF4-FFF2-40B4-BE49-F238E27FC236}">
                  <a16:creationId xmlns:a16="http://schemas.microsoft.com/office/drawing/2014/main" id="{7E11D788-D18E-592B-59A9-DFC87D2932E0}"/>
                </a:ext>
              </a:extLst>
            </p:cNvPr>
            <p:cNvSpPr/>
            <p:nvPr/>
          </p:nvSpPr>
          <p:spPr>
            <a:xfrm>
              <a:off x="8472686" y="1901080"/>
              <a:ext cx="2836202" cy="390192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pt-BR" sz="1600" b="1">
                  <a:solidFill>
                    <a:srgbClr val="000000"/>
                  </a:solidFill>
                  <a:ea typeface="+mn-lt"/>
                  <a:cs typeface="+mn-lt"/>
                </a:rPr>
                <a:t>Impactos Negativos </a:t>
              </a:r>
              <a:endParaRPr lang="pt-BR" sz="1600" b="1">
                <a:solidFill>
                  <a:srgbClr val="000000"/>
                </a:solidFill>
                <a:ea typeface="Calibri"/>
                <a:cs typeface="Calibri"/>
              </a:endParaRPr>
            </a:p>
            <a:p>
              <a:pPr algn="ctr"/>
              <a:endParaRPr lang="pt-BR" sz="1400">
                <a:solidFill>
                  <a:srgbClr val="000000"/>
                </a:solidFill>
                <a:ea typeface="Calibri"/>
                <a:cs typeface="Calibri"/>
              </a:endParaRPr>
            </a:p>
            <a:p>
              <a:pPr algn="ctr"/>
              <a:r>
                <a:rPr lang="pt-BR" sz="1400" b="1">
                  <a:solidFill>
                    <a:srgbClr val="000000"/>
                  </a:solidFill>
                  <a:ea typeface="+mn-lt"/>
                  <a:cs typeface="+mn-lt"/>
                </a:rPr>
                <a:t>Ambientais</a:t>
              </a:r>
              <a:r>
                <a:rPr lang="pt-BR" sz="1400">
                  <a:solidFill>
                    <a:srgbClr val="000000"/>
                  </a:solidFill>
                  <a:ea typeface="+mn-lt"/>
                  <a:cs typeface="+mn-lt"/>
                </a:rPr>
                <a:t> – Assoreamento de rios, contaminação da água e  degradação de ecossistemas; </a:t>
              </a:r>
              <a:endParaRPr lang="pt-BR" sz="1400">
                <a:solidFill>
                  <a:srgbClr val="000000"/>
                </a:solidFill>
                <a:ea typeface="Calibri"/>
                <a:cs typeface="Calibri"/>
              </a:endParaRPr>
            </a:p>
            <a:p>
              <a:pPr algn="ctr"/>
              <a:endParaRPr lang="pt-BR" sz="1400">
                <a:solidFill>
                  <a:srgbClr val="000000"/>
                </a:solidFill>
                <a:ea typeface="Calibri"/>
                <a:cs typeface="Calibri"/>
              </a:endParaRPr>
            </a:p>
            <a:p>
              <a:pPr algn="ctr"/>
              <a:r>
                <a:rPr lang="pt-BR" sz="1400" b="1">
                  <a:solidFill>
                    <a:srgbClr val="000000"/>
                  </a:solidFill>
                  <a:ea typeface="+mn-lt"/>
                  <a:cs typeface="+mn-lt"/>
                </a:rPr>
                <a:t>Socioeconômicos</a:t>
              </a:r>
              <a:r>
                <a:rPr lang="pt-BR" sz="1400">
                  <a:solidFill>
                    <a:srgbClr val="000000"/>
                  </a:solidFill>
                  <a:ea typeface="+mn-lt"/>
                  <a:cs typeface="+mn-lt"/>
                </a:rPr>
                <a:t> – Prejuízos materiais, interrupção de serviços e  perda de produtividade; </a:t>
              </a:r>
              <a:endParaRPr lang="pt-BR" sz="1400">
                <a:solidFill>
                  <a:srgbClr val="000000"/>
                </a:solidFill>
                <a:ea typeface="Calibri"/>
                <a:cs typeface="Calibri"/>
              </a:endParaRPr>
            </a:p>
            <a:p>
              <a:pPr algn="ctr"/>
              <a:endParaRPr lang="pt-BR" sz="1400">
                <a:solidFill>
                  <a:srgbClr val="000000"/>
                </a:solidFill>
                <a:ea typeface="Calibri"/>
                <a:cs typeface="Calibri"/>
              </a:endParaRPr>
            </a:p>
            <a:p>
              <a:pPr algn="ctr"/>
              <a:r>
                <a:rPr lang="pt-BR" sz="1400" b="1">
                  <a:solidFill>
                    <a:srgbClr val="000000"/>
                  </a:solidFill>
                  <a:ea typeface="+mn-lt"/>
                  <a:cs typeface="+mn-lt"/>
                </a:rPr>
                <a:t>Saúde Pública</a:t>
              </a:r>
              <a:r>
                <a:rPr lang="pt-BR" sz="1400">
                  <a:solidFill>
                    <a:srgbClr val="000000"/>
                  </a:solidFill>
                  <a:ea typeface="+mn-lt"/>
                  <a:cs typeface="+mn-lt"/>
                </a:rPr>
                <a:t> – Proliferação de doenças (dengue, leptospirose) e contaminação hídrica; </a:t>
              </a:r>
              <a:endParaRPr lang="pt-BR" sz="1400">
                <a:solidFill>
                  <a:srgbClr val="000000"/>
                </a:solidFill>
                <a:ea typeface="Calibri"/>
                <a:cs typeface="Calibri"/>
              </a:endParaRPr>
            </a:p>
            <a:p>
              <a:pPr algn="ctr"/>
              <a:endParaRPr lang="pt-BR" sz="1400">
                <a:solidFill>
                  <a:srgbClr val="000000"/>
                </a:solidFill>
                <a:ea typeface="Calibri"/>
                <a:cs typeface="Calibri"/>
              </a:endParaRPr>
            </a:p>
            <a:p>
              <a:pPr algn="ctr"/>
              <a:r>
                <a:rPr lang="pt-BR" sz="1400" b="1">
                  <a:solidFill>
                    <a:srgbClr val="000000"/>
                  </a:solidFill>
                  <a:ea typeface="+mn-lt"/>
                  <a:cs typeface="+mn-lt"/>
                </a:rPr>
                <a:t>Mobilidade Urbana</a:t>
              </a:r>
              <a:r>
                <a:rPr lang="pt-BR" sz="1400">
                  <a:solidFill>
                    <a:srgbClr val="000000"/>
                  </a:solidFill>
                  <a:ea typeface="+mn-lt"/>
                  <a:cs typeface="+mn-lt"/>
                </a:rPr>
                <a:t> – Ruas e vias alagadas, prejudicando o transporte e a economia local.</a:t>
              </a:r>
              <a:endParaRPr lang="pt-BR" sz="1400">
                <a:solidFill>
                  <a:srgbClr val="000000"/>
                </a:solidFill>
              </a:endParaRPr>
            </a:p>
          </p:txBody>
        </p:sp>
      </p:grpSp>
    </p:spTree>
    <p:extLst>
      <p:ext uri="{BB962C8B-B14F-4D97-AF65-F5344CB8AC3E}">
        <p14:creationId xmlns:p14="http://schemas.microsoft.com/office/powerpoint/2010/main" val="1585777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F5EAA-5E7A-C04F-D0E1-58A51D4E494B}"/>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65971D56-777F-0439-0FCA-94671ED41E1F}"/>
              </a:ext>
            </a:extLst>
          </p:cNvPr>
          <p:cNvSpPr>
            <a:spLocks noGrp="1"/>
          </p:cNvSpPr>
          <p:nvPr>
            <p:ph type="title"/>
          </p:nvPr>
        </p:nvSpPr>
        <p:spPr>
          <a:xfrm>
            <a:off x="0" y="80085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000" b="1">
                <a:latin typeface="Arial"/>
                <a:cs typeface="Arial"/>
              </a:rPr>
              <a:t>EVENTOS EXTREMOS RELACIONADOS À DRENAGEM PLUVIAL</a:t>
            </a:r>
          </a:p>
        </p:txBody>
      </p:sp>
      <p:sp>
        <p:nvSpPr>
          <p:cNvPr id="21" name="CaixaDeTexto 20">
            <a:extLst>
              <a:ext uri="{FF2B5EF4-FFF2-40B4-BE49-F238E27FC236}">
                <a16:creationId xmlns:a16="http://schemas.microsoft.com/office/drawing/2014/main" id="{686A0F69-726D-B482-6FCC-12038F82AF50}"/>
              </a:ext>
            </a:extLst>
          </p:cNvPr>
          <p:cNvSpPr txBox="1"/>
          <p:nvPr/>
        </p:nvSpPr>
        <p:spPr>
          <a:xfrm>
            <a:off x="8483848" y="6515365"/>
            <a:ext cx="3602980" cy="307777"/>
          </a:xfrm>
          <a:prstGeom prst="rect">
            <a:avLst/>
          </a:prstGeom>
          <a:solidFill>
            <a:schemeClr val="bg1"/>
          </a:solidFill>
        </p:spPr>
        <p:txBody>
          <a:bodyPr wrap="square" lIns="91440" tIns="45720" rIns="91440" bIns="45720" anchor="t">
            <a:spAutoFit/>
          </a:bodyPr>
          <a:lstStyle/>
          <a:p>
            <a:pPr algn="ctr"/>
            <a:r>
              <a:rPr lang="pt-BR" sz="1400">
                <a:latin typeface="Calibri"/>
                <a:ea typeface="Calibri"/>
                <a:cs typeface="Arial"/>
              </a:rPr>
              <a:t>Inundações em Ipatinga – MG (2025)</a:t>
            </a:r>
          </a:p>
        </p:txBody>
      </p:sp>
      <p:sp>
        <p:nvSpPr>
          <p:cNvPr id="22" name="CaixaDeTexto 21">
            <a:extLst>
              <a:ext uri="{FF2B5EF4-FFF2-40B4-BE49-F238E27FC236}">
                <a16:creationId xmlns:a16="http://schemas.microsoft.com/office/drawing/2014/main" id="{A4914FBE-3500-3032-CEAC-4D587C112804}"/>
              </a:ext>
            </a:extLst>
          </p:cNvPr>
          <p:cNvSpPr txBox="1"/>
          <p:nvPr/>
        </p:nvSpPr>
        <p:spPr>
          <a:xfrm>
            <a:off x="4261127" y="3760825"/>
            <a:ext cx="3750588" cy="307777"/>
          </a:xfrm>
          <a:prstGeom prst="rect">
            <a:avLst/>
          </a:prstGeom>
          <a:noFill/>
        </p:spPr>
        <p:txBody>
          <a:bodyPr wrap="square" lIns="91440" tIns="45720" rIns="91440" bIns="45720" anchor="t">
            <a:spAutoFit/>
          </a:bodyPr>
          <a:lstStyle/>
          <a:p>
            <a:pPr algn="ctr"/>
            <a:r>
              <a:rPr lang="pt-BR" sz="1400">
                <a:latin typeface="Calibri"/>
                <a:ea typeface="Calibri"/>
                <a:cs typeface="Arial"/>
              </a:rPr>
              <a:t>Inundações em </a:t>
            </a:r>
            <a:r>
              <a:rPr lang="pt-BR" sz="1400" err="1">
                <a:latin typeface="Calibri"/>
                <a:ea typeface="Calibri"/>
                <a:cs typeface="Arial"/>
              </a:rPr>
              <a:t>Palmópolis</a:t>
            </a:r>
            <a:r>
              <a:rPr lang="pt-BR" sz="1400">
                <a:latin typeface="Calibri"/>
                <a:ea typeface="Calibri"/>
                <a:cs typeface="Arial"/>
              </a:rPr>
              <a:t> e Sul da Bahia (2021)</a:t>
            </a:r>
            <a:endParaRPr lang="pt-BR">
              <a:latin typeface="Calibri"/>
              <a:ea typeface="Calibri"/>
              <a:cs typeface="Arial"/>
            </a:endParaRPr>
          </a:p>
        </p:txBody>
      </p:sp>
      <p:pic>
        <p:nvPicPr>
          <p:cNvPr id="2" name="Imagem 1" descr="Chuvas no Rio Grande do Sul devastam o Estado, provocando mortes e o  deslocamento de populações – Jornal da USP">
            <a:extLst>
              <a:ext uri="{FF2B5EF4-FFF2-40B4-BE49-F238E27FC236}">
                <a16:creationId xmlns:a16="http://schemas.microsoft.com/office/drawing/2014/main" id="{6D002BC1-682C-4AB2-F416-0C1F3AA69FB7}"/>
              </a:ext>
            </a:extLst>
          </p:cNvPr>
          <p:cNvPicPr>
            <a:picLocks noChangeAspect="1"/>
          </p:cNvPicPr>
          <p:nvPr/>
        </p:nvPicPr>
        <p:blipFill>
          <a:blip r:embed="rId3"/>
          <a:srcRect l="30937" t="14" r="58" b="351"/>
          <a:stretch>
            <a:fillRect/>
          </a:stretch>
        </p:blipFill>
        <p:spPr>
          <a:xfrm>
            <a:off x="4531769" y="4122456"/>
            <a:ext cx="3225026" cy="2400350"/>
          </a:xfrm>
          <a:prstGeom prst="rect">
            <a:avLst/>
          </a:prstGeom>
        </p:spPr>
      </p:pic>
      <p:sp>
        <p:nvSpPr>
          <p:cNvPr id="5" name="CaixaDeTexto 4">
            <a:extLst>
              <a:ext uri="{FF2B5EF4-FFF2-40B4-BE49-F238E27FC236}">
                <a16:creationId xmlns:a16="http://schemas.microsoft.com/office/drawing/2014/main" id="{08ECD9F2-6924-6986-A2E2-B6E63AA70D3F}"/>
              </a:ext>
            </a:extLst>
          </p:cNvPr>
          <p:cNvSpPr txBox="1"/>
          <p:nvPr/>
        </p:nvSpPr>
        <p:spPr>
          <a:xfrm>
            <a:off x="4523472" y="6521277"/>
            <a:ext cx="3239437" cy="307777"/>
          </a:xfrm>
          <a:prstGeom prst="rect">
            <a:avLst/>
          </a:prstGeom>
          <a:noFill/>
        </p:spPr>
        <p:txBody>
          <a:bodyPr wrap="square" lIns="91440" tIns="45720" rIns="91440" bIns="45720" anchor="t">
            <a:spAutoFit/>
          </a:bodyPr>
          <a:lstStyle/>
          <a:p>
            <a:pPr algn="ctr"/>
            <a:r>
              <a:rPr lang="pt-BR" sz="1400">
                <a:latin typeface="Calibri"/>
                <a:ea typeface="Calibri"/>
                <a:cs typeface="Arial"/>
              </a:rPr>
              <a:t>Inundações em Porto Alegre – RS (2024)</a:t>
            </a:r>
            <a:endParaRPr lang="pt-BR">
              <a:latin typeface="Calibri"/>
              <a:ea typeface="Calibri"/>
              <a:cs typeface="Arial"/>
            </a:endParaRPr>
          </a:p>
        </p:txBody>
      </p:sp>
      <p:pic>
        <p:nvPicPr>
          <p:cNvPr id="4" name="Imagem 3">
            <a:extLst>
              <a:ext uri="{FF2B5EF4-FFF2-40B4-BE49-F238E27FC236}">
                <a16:creationId xmlns:a16="http://schemas.microsoft.com/office/drawing/2014/main" id="{96C366DF-842C-1636-41CB-FDB5B3B17756}"/>
              </a:ext>
            </a:extLst>
          </p:cNvPr>
          <p:cNvPicPr>
            <a:picLocks noChangeAspect="1"/>
          </p:cNvPicPr>
          <p:nvPr/>
        </p:nvPicPr>
        <p:blipFill>
          <a:blip r:embed="rId4"/>
          <a:srcRect l="86" t="136" r="1475" b="-185"/>
          <a:stretch>
            <a:fillRect/>
          </a:stretch>
        </p:blipFill>
        <p:spPr>
          <a:xfrm>
            <a:off x="8434813" y="4120594"/>
            <a:ext cx="3577008" cy="2411816"/>
          </a:xfrm>
          <a:prstGeom prst="rect">
            <a:avLst/>
          </a:prstGeom>
        </p:spPr>
      </p:pic>
      <p:pic>
        <p:nvPicPr>
          <p:cNvPr id="7" name="Imagem 6" descr="Mortos em enchentes na Bahia chegam a 20; campanhas buscam doações">
            <a:extLst>
              <a:ext uri="{FF2B5EF4-FFF2-40B4-BE49-F238E27FC236}">
                <a16:creationId xmlns:a16="http://schemas.microsoft.com/office/drawing/2014/main" id="{19BBAC70-4403-4D42-36E2-D7498724C6A8}"/>
              </a:ext>
            </a:extLst>
          </p:cNvPr>
          <p:cNvPicPr>
            <a:picLocks noChangeAspect="1"/>
          </p:cNvPicPr>
          <p:nvPr/>
        </p:nvPicPr>
        <p:blipFill>
          <a:blip r:embed="rId5"/>
          <a:stretch>
            <a:fillRect/>
          </a:stretch>
        </p:blipFill>
        <p:spPr>
          <a:xfrm>
            <a:off x="4526785" y="1401381"/>
            <a:ext cx="3225282" cy="2388636"/>
          </a:xfrm>
          <a:prstGeom prst="rect">
            <a:avLst/>
          </a:prstGeom>
        </p:spPr>
      </p:pic>
      <p:pic>
        <p:nvPicPr>
          <p:cNvPr id="8" name="Imagem 7" descr="Desastre em Petrópolis: população vulnerável acentua impacto da crise  climática | National Geographic">
            <a:extLst>
              <a:ext uri="{FF2B5EF4-FFF2-40B4-BE49-F238E27FC236}">
                <a16:creationId xmlns:a16="http://schemas.microsoft.com/office/drawing/2014/main" id="{280D8AAC-40D9-A63B-3B2F-A76F5C37D86B}"/>
              </a:ext>
            </a:extLst>
          </p:cNvPr>
          <p:cNvPicPr>
            <a:picLocks noChangeAspect="1"/>
          </p:cNvPicPr>
          <p:nvPr/>
        </p:nvPicPr>
        <p:blipFill>
          <a:blip r:embed="rId6"/>
          <a:stretch>
            <a:fillRect/>
          </a:stretch>
        </p:blipFill>
        <p:spPr>
          <a:xfrm>
            <a:off x="8435288" y="1399009"/>
            <a:ext cx="3574031" cy="2396065"/>
          </a:xfrm>
          <a:prstGeom prst="rect">
            <a:avLst/>
          </a:prstGeom>
        </p:spPr>
      </p:pic>
      <p:pic>
        <p:nvPicPr>
          <p:cNvPr id="9" name="Imagem 8" descr="Vista aérea de uma cidade&#10;&#10;O conteúdo gerado por IA pode estar incorreto.">
            <a:extLst>
              <a:ext uri="{FF2B5EF4-FFF2-40B4-BE49-F238E27FC236}">
                <a16:creationId xmlns:a16="http://schemas.microsoft.com/office/drawing/2014/main" id="{32FF68DD-52B8-1361-A8F0-B5947ADF51CD}"/>
              </a:ext>
            </a:extLst>
          </p:cNvPr>
          <p:cNvPicPr>
            <a:picLocks noChangeAspect="1"/>
          </p:cNvPicPr>
          <p:nvPr/>
        </p:nvPicPr>
        <p:blipFill>
          <a:blip r:embed="rId7"/>
          <a:stretch>
            <a:fillRect/>
          </a:stretch>
        </p:blipFill>
        <p:spPr>
          <a:xfrm>
            <a:off x="206675" y="4121090"/>
            <a:ext cx="3612312" cy="2413858"/>
          </a:xfrm>
          <a:prstGeom prst="rect">
            <a:avLst/>
          </a:prstGeom>
        </p:spPr>
      </p:pic>
      <p:sp>
        <p:nvSpPr>
          <p:cNvPr id="10" name="CaixaDeTexto 9">
            <a:extLst>
              <a:ext uri="{FF2B5EF4-FFF2-40B4-BE49-F238E27FC236}">
                <a16:creationId xmlns:a16="http://schemas.microsoft.com/office/drawing/2014/main" id="{B1A2299F-CE7F-DB76-37AE-E0B9C9A46F89}"/>
              </a:ext>
            </a:extLst>
          </p:cNvPr>
          <p:cNvSpPr txBox="1"/>
          <p:nvPr/>
        </p:nvSpPr>
        <p:spPr>
          <a:xfrm>
            <a:off x="210505" y="6523993"/>
            <a:ext cx="3633971" cy="307777"/>
          </a:xfrm>
          <a:prstGeom prst="rect">
            <a:avLst/>
          </a:prstGeom>
          <a:noFill/>
        </p:spPr>
        <p:txBody>
          <a:bodyPr wrap="square" lIns="91440" tIns="45720" rIns="91440" bIns="45720" anchor="t">
            <a:spAutoFit/>
          </a:bodyPr>
          <a:lstStyle/>
          <a:p>
            <a:pPr algn="ctr"/>
            <a:r>
              <a:rPr lang="pt-BR" sz="1400">
                <a:latin typeface="Calibri"/>
                <a:ea typeface="Calibri"/>
                <a:cs typeface="Arial"/>
              </a:rPr>
              <a:t>Inundação em São Sebastião - SP (2023)</a:t>
            </a:r>
          </a:p>
        </p:txBody>
      </p:sp>
      <p:pic>
        <p:nvPicPr>
          <p:cNvPr id="11" name="Imagem 10">
            <a:extLst>
              <a:ext uri="{FF2B5EF4-FFF2-40B4-BE49-F238E27FC236}">
                <a16:creationId xmlns:a16="http://schemas.microsoft.com/office/drawing/2014/main" id="{9E6C046D-C6F9-144E-4548-F3EDF32ED974}"/>
              </a:ext>
            </a:extLst>
          </p:cNvPr>
          <p:cNvPicPr>
            <a:picLocks noChangeAspect="1"/>
          </p:cNvPicPr>
          <p:nvPr/>
        </p:nvPicPr>
        <p:blipFill>
          <a:blip r:embed="rId8"/>
          <a:srcRect l="22422" t="-5200" r="3447" b="3976"/>
          <a:stretch>
            <a:fillRect/>
          </a:stretch>
        </p:blipFill>
        <p:spPr>
          <a:xfrm>
            <a:off x="209902" y="1317767"/>
            <a:ext cx="3632203" cy="2448754"/>
          </a:xfrm>
          <a:prstGeom prst="rect">
            <a:avLst/>
          </a:prstGeom>
        </p:spPr>
      </p:pic>
      <p:sp>
        <p:nvSpPr>
          <p:cNvPr id="12" name="CaixaDeTexto 11">
            <a:extLst>
              <a:ext uri="{FF2B5EF4-FFF2-40B4-BE49-F238E27FC236}">
                <a16:creationId xmlns:a16="http://schemas.microsoft.com/office/drawing/2014/main" id="{D7068249-85BA-2FC5-9D2B-292E30C5D1BA}"/>
              </a:ext>
            </a:extLst>
          </p:cNvPr>
          <p:cNvSpPr txBox="1"/>
          <p:nvPr/>
        </p:nvSpPr>
        <p:spPr>
          <a:xfrm>
            <a:off x="210504" y="3763540"/>
            <a:ext cx="3633971" cy="307777"/>
          </a:xfrm>
          <a:prstGeom prst="rect">
            <a:avLst/>
          </a:prstGeom>
          <a:noFill/>
        </p:spPr>
        <p:txBody>
          <a:bodyPr wrap="square" lIns="91440" tIns="45720" rIns="91440" bIns="45720" anchor="t">
            <a:spAutoFit/>
          </a:bodyPr>
          <a:lstStyle/>
          <a:p>
            <a:pPr algn="ctr"/>
            <a:r>
              <a:rPr lang="pt-BR" sz="1400">
                <a:latin typeface="Calibri"/>
                <a:ea typeface="Calibri"/>
                <a:cs typeface="Arial"/>
              </a:rPr>
              <a:t>Chuvas fortes em Belo Horizonte – MG (2020)</a:t>
            </a:r>
          </a:p>
        </p:txBody>
      </p:sp>
      <p:sp>
        <p:nvSpPr>
          <p:cNvPr id="14" name="CaixaDeTexto 13">
            <a:extLst>
              <a:ext uri="{FF2B5EF4-FFF2-40B4-BE49-F238E27FC236}">
                <a16:creationId xmlns:a16="http://schemas.microsoft.com/office/drawing/2014/main" id="{BB38E230-F258-1A3B-F4E2-F1F2BCF9D162}"/>
              </a:ext>
            </a:extLst>
          </p:cNvPr>
          <p:cNvSpPr txBox="1"/>
          <p:nvPr/>
        </p:nvSpPr>
        <p:spPr>
          <a:xfrm>
            <a:off x="8430560" y="3760824"/>
            <a:ext cx="3563683" cy="307777"/>
          </a:xfrm>
          <a:prstGeom prst="rect">
            <a:avLst/>
          </a:prstGeom>
          <a:noFill/>
        </p:spPr>
        <p:txBody>
          <a:bodyPr wrap="square" lIns="91440" tIns="45720" rIns="91440" bIns="45720" anchor="t">
            <a:spAutoFit/>
          </a:bodyPr>
          <a:lstStyle/>
          <a:p>
            <a:pPr algn="ctr"/>
            <a:r>
              <a:rPr lang="pt-BR" sz="1400">
                <a:latin typeface="Calibri"/>
                <a:ea typeface="Calibri"/>
                <a:cs typeface="Arial"/>
              </a:rPr>
              <a:t>Deslizamentos em Petrópolis - RJ (2022)</a:t>
            </a:r>
          </a:p>
        </p:txBody>
      </p:sp>
    </p:spTree>
    <p:extLst>
      <p:ext uri="{BB962C8B-B14F-4D97-AF65-F5344CB8AC3E}">
        <p14:creationId xmlns:p14="http://schemas.microsoft.com/office/powerpoint/2010/main" val="3521664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53079-9795-174A-0779-D2EEE5228785}"/>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29E649E0-81DD-41E3-97B0-48D0FE0530EE}"/>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000" b="1">
                <a:latin typeface="Arial"/>
                <a:cs typeface="Arial"/>
              </a:rPr>
              <a:t>PLANEJAMENTO URBANO E DMAPU. É O PAPEL DA NR 12/2025 PARA POPULAÇÃO</a:t>
            </a:r>
          </a:p>
        </p:txBody>
      </p:sp>
      <p:sp>
        <p:nvSpPr>
          <p:cNvPr id="4" name="Título 1">
            <a:extLst>
              <a:ext uri="{FF2B5EF4-FFF2-40B4-BE49-F238E27FC236}">
                <a16:creationId xmlns:a16="http://schemas.microsoft.com/office/drawing/2014/main" id="{11CCFEFC-DF7D-5AF1-8A72-804F1E954A4B}"/>
              </a:ext>
            </a:extLst>
          </p:cNvPr>
          <p:cNvSpPr txBox="1">
            <a:spLocks/>
          </p:cNvSpPr>
          <p:nvPr/>
        </p:nvSpPr>
        <p:spPr>
          <a:xfrm>
            <a:off x="1513244" y="3861932"/>
            <a:ext cx="9165204" cy="59167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a:t> </a:t>
            </a:r>
            <a:endParaRPr lang="pt-BR" sz="4000">
              <a:cs typeface="Calibri Light"/>
            </a:endParaRPr>
          </a:p>
        </p:txBody>
      </p:sp>
      <p:sp>
        <p:nvSpPr>
          <p:cNvPr id="5" name="CaixaDeTexto 4">
            <a:extLst>
              <a:ext uri="{FF2B5EF4-FFF2-40B4-BE49-F238E27FC236}">
                <a16:creationId xmlns:a16="http://schemas.microsoft.com/office/drawing/2014/main" id="{086EB18E-7216-74CB-5A37-FBE5930AD6B5}"/>
              </a:ext>
            </a:extLst>
          </p:cNvPr>
          <p:cNvSpPr txBox="1"/>
          <p:nvPr/>
        </p:nvSpPr>
        <p:spPr>
          <a:xfrm>
            <a:off x="6423077" y="1917594"/>
            <a:ext cx="5291300" cy="3290581"/>
          </a:xfrm>
          <a:prstGeom prst="rect">
            <a:avLst/>
          </a:prstGeom>
          <a:noFill/>
        </p:spPr>
        <p:txBody>
          <a:bodyPr wrap="square" lIns="91440" tIns="45720" rIns="91440" bIns="45720" anchor="t">
            <a:spAutoFit/>
          </a:bodyPr>
          <a:lstStyle/>
          <a:p>
            <a:pPr algn="just">
              <a:lnSpc>
                <a:spcPct val="150000"/>
              </a:lnSpc>
            </a:pPr>
            <a:r>
              <a:rPr lang="pt-BR" sz="1400">
                <a:effectLst/>
                <a:latin typeface="Calibri"/>
                <a:ea typeface="Calibri"/>
                <a:cs typeface="Arial"/>
              </a:rPr>
              <a:t>O planejamento urbano e a </a:t>
            </a:r>
            <a:r>
              <a:rPr lang="pt-BR" sz="1400">
                <a:latin typeface="Calibri"/>
                <a:ea typeface="Calibri"/>
                <a:cs typeface="Arial"/>
              </a:rPr>
              <a:t>eficiente drenagem</a:t>
            </a:r>
            <a:r>
              <a:rPr lang="pt-BR" sz="1400">
                <a:effectLst/>
                <a:latin typeface="Calibri"/>
                <a:ea typeface="Calibri"/>
                <a:cs typeface="Arial"/>
              </a:rPr>
              <a:t> pluvial</a:t>
            </a:r>
            <a:r>
              <a:rPr lang="pt-BR" sz="1400">
                <a:latin typeface="Calibri"/>
                <a:ea typeface="Calibri"/>
                <a:cs typeface="Arial"/>
              </a:rPr>
              <a:t> </a:t>
            </a:r>
            <a:r>
              <a:rPr lang="pt-BR" sz="1400">
                <a:effectLst/>
                <a:latin typeface="Calibri"/>
                <a:ea typeface="Calibri"/>
                <a:cs typeface="Arial"/>
              </a:rPr>
              <a:t>são essenciais para prevenir desastres, reduzir gastos públicos e garantir cidades mais seguras e sustentáveis. </a:t>
            </a:r>
            <a:r>
              <a:rPr lang="pt-BR" sz="1400">
                <a:latin typeface="Calibri"/>
                <a:ea typeface="Calibri"/>
                <a:cs typeface="Arial"/>
              </a:rPr>
              <a:t>O negligenciamento</a:t>
            </a:r>
            <a:r>
              <a:rPr lang="pt-BR" sz="1400">
                <a:effectLst/>
                <a:latin typeface="Calibri"/>
                <a:ea typeface="Calibri"/>
                <a:cs typeface="Arial"/>
              </a:rPr>
              <a:t> </a:t>
            </a:r>
            <a:r>
              <a:rPr lang="pt-BR" sz="1400">
                <a:latin typeface="Calibri"/>
                <a:ea typeface="Calibri"/>
                <a:cs typeface="Arial"/>
              </a:rPr>
              <a:t>dessas</a:t>
            </a:r>
            <a:r>
              <a:rPr lang="pt-BR" sz="1400">
                <a:effectLst/>
                <a:latin typeface="Calibri"/>
                <a:ea typeface="Calibri"/>
                <a:cs typeface="Arial"/>
              </a:rPr>
              <a:t> medidas agrava problemas ambientais, econômicos e de saúde pública, afetando toda a sociedade. </a:t>
            </a:r>
            <a:endParaRPr lang="pt-BR">
              <a:latin typeface="Calibri"/>
              <a:ea typeface="Calibri"/>
              <a:cs typeface="Arial"/>
            </a:endParaRPr>
          </a:p>
          <a:p>
            <a:pPr algn="just"/>
            <a:endParaRPr lang="pt-BR" sz="1400">
              <a:latin typeface="Calibri"/>
              <a:ea typeface="Calibri"/>
              <a:cs typeface="Arial"/>
            </a:endParaRPr>
          </a:p>
          <a:p>
            <a:pPr algn="just">
              <a:lnSpc>
                <a:spcPct val="150000"/>
              </a:lnSpc>
            </a:pPr>
            <a:r>
              <a:rPr lang="pt-BR" sz="1400">
                <a:latin typeface="Calibri"/>
                <a:ea typeface="Calibri"/>
                <a:cs typeface="Arial"/>
              </a:rPr>
              <a:t>Assim, a NR 12/2025 traz pontos essenciais para implementação de infraestruturas: verde, cinza e azul para todos os municípios. Infraestruturas essas: (pavimentação permeáveis, jardins de chuva, parques lineares, lagos, reservatórios de retenção entre outros).</a:t>
            </a:r>
            <a:endParaRPr lang="pt-BR">
              <a:latin typeface="Calibri"/>
              <a:ea typeface="Calibri"/>
              <a:cs typeface="Arial"/>
            </a:endParaRPr>
          </a:p>
        </p:txBody>
      </p:sp>
      <p:pic>
        <p:nvPicPr>
          <p:cNvPr id="10" name="Imagem 9">
            <a:extLst>
              <a:ext uri="{FF2B5EF4-FFF2-40B4-BE49-F238E27FC236}">
                <a16:creationId xmlns:a16="http://schemas.microsoft.com/office/drawing/2014/main" id="{FFEE1FA3-EF39-226C-BC6D-1F9F7B758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20" y="2045288"/>
            <a:ext cx="5674193" cy="3148452"/>
          </a:xfrm>
          <a:prstGeom prst="rect">
            <a:avLst/>
          </a:prstGeom>
        </p:spPr>
      </p:pic>
      <p:sp>
        <p:nvSpPr>
          <p:cNvPr id="2" name="CaixaDeTexto 1">
            <a:extLst>
              <a:ext uri="{FF2B5EF4-FFF2-40B4-BE49-F238E27FC236}">
                <a16:creationId xmlns:a16="http://schemas.microsoft.com/office/drawing/2014/main" id="{3A24B22A-935E-D394-BD9F-605C21AC8FF7}"/>
              </a:ext>
            </a:extLst>
          </p:cNvPr>
          <p:cNvSpPr txBox="1"/>
          <p:nvPr/>
        </p:nvSpPr>
        <p:spPr>
          <a:xfrm>
            <a:off x="480483" y="5206154"/>
            <a:ext cx="56671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alibri"/>
                <a:ea typeface="Calibri"/>
                <a:cs typeface="Arial"/>
              </a:rPr>
              <a:t>Fonte: </a:t>
            </a:r>
            <a:r>
              <a:rPr lang="en-US" sz="1000" err="1">
                <a:latin typeface="Calibri"/>
                <a:ea typeface="Calibri"/>
                <a:cs typeface="Arial"/>
              </a:rPr>
              <a:t>Prefeitura</a:t>
            </a:r>
            <a:r>
              <a:rPr lang="en-US" sz="1000">
                <a:latin typeface="Calibri"/>
                <a:ea typeface="Calibri"/>
                <a:cs typeface="Arial"/>
              </a:rPr>
              <a:t> de Belo Horizonte – https://prefeitura.pbh.gov.br</a:t>
            </a:r>
          </a:p>
        </p:txBody>
      </p:sp>
      <p:sp>
        <p:nvSpPr>
          <p:cNvPr id="6" name="CaixaDeTexto 5">
            <a:extLst>
              <a:ext uri="{FF2B5EF4-FFF2-40B4-BE49-F238E27FC236}">
                <a16:creationId xmlns:a16="http://schemas.microsoft.com/office/drawing/2014/main" id="{C0D92BF9-CC8A-547F-4F7E-C022B46304A0}"/>
              </a:ext>
            </a:extLst>
          </p:cNvPr>
          <p:cNvSpPr txBox="1"/>
          <p:nvPr/>
        </p:nvSpPr>
        <p:spPr>
          <a:xfrm>
            <a:off x="476250" y="1801706"/>
            <a:ext cx="56967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alibri"/>
                <a:ea typeface="Calibri"/>
                <a:cs typeface="Calibri"/>
              </a:rPr>
              <a:t>Parque Municipal Américo </a:t>
            </a:r>
            <a:r>
              <a:rPr lang="en-US" sz="1000" err="1">
                <a:latin typeface="Calibri"/>
                <a:ea typeface="Calibri"/>
                <a:cs typeface="Calibri"/>
              </a:rPr>
              <a:t>Renné</a:t>
            </a:r>
            <a:r>
              <a:rPr lang="en-US" sz="1000">
                <a:latin typeface="Calibri"/>
                <a:ea typeface="Calibri"/>
                <a:cs typeface="Calibri"/>
              </a:rPr>
              <a:t> Giannetti – Belo Horizonte/MG</a:t>
            </a:r>
            <a:endParaRPr lang="pt-BR" sz="1000">
              <a:latin typeface="Calibri"/>
              <a:ea typeface="Calibri"/>
              <a:cs typeface="Calibri"/>
            </a:endParaRPr>
          </a:p>
        </p:txBody>
      </p:sp>
    </p:spTree>
    <p:extLst>
      <p:ext uri="{BB962C8B-B14F-4D97-AF65-F5344CB8AC3E}">
        <p14:creationId xmlns:p14="http://schemas.microsoft.com/office/powerpoint/2010/main" val="285738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EC6C6-DE70-F8A3-88B3-83FECECFEDD4}"/>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4A667FBD-1C87-8446-0AB0-0CD771592DD4}"/>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latin typeface="Arial"/>
                <a:cs typeface="Arial"/>
              </a:rPr>
              <a:t>DIRETRIZES – CAPÍTULO I</a:t>
            </a:r>
          </a:p>
        </p:txBody>
      </p:sp>
      <p:sp>
        <p:nvSpPr>
          <p:cNvPr id="2" name="CaixaDeTexto 1">
            <a:extLst>
              <a:ext uri="{FF2B5EF4-FFF2-40B4-BE49-F238E27FC236}">
                <a16:creationId xmlns:a16="http://schemas.microsoft.com/office/drawing/2014/main" id="{4BE6262C-3343-770B-0ADE-F8EDFC1F065E}"/>
              </a:ext>
            </a:extLst>
          </p:cNvPr>
          <p:cNvSpPr txBox="1"/>
          <p:nvPr/>
        </p:nvSpPr>
        <p:spPr>
          <a:xfrm>
            <a:off x="5969003" y="1749674"/>
            <a:ext cx="5706705" cy="584775"/>
          </a:xfrm>
          <a:prstGeom prst="rect">
            <a:avLst/>
          </a:prstGeom>
          <a:noFill/>
        </p:spPr>
        <p:txBody>
          <a:bodyPr wrap="square" lIns="91440" tIns="45720" rIns="91440" bIns="45720" anchor="t">
            <a:spAutoFit/>
          </a:bodyPr>
          <a:lstStyle/>
          <a:p>
            <a:pPr algn="ctr"/>
            <a:r>
              <a:rPr lang="pt-BR" sz="1600"/>
              <a:t> </a:t>
            </a:r>
            <a:r>
              <a:rPr lang="pt-BR" sz="1600" b="1">
                <a:latin typeface="Calibri"/>
                <a:ea typeface="Calibri"/>
                <a:cs typeface="Arial"/>
              </a:rPr>
              <a:t>Concepção do Sistema de DMAPU</a:t>
            </a:r>
          </a:p>
          <a:p>
            <a:pPr algn="ctr"/>
            <a:r>
              <a:rPr lang="pt-BR" sz="1600" b="1">
                <a:latin typeface="Calibri"/>
                <a:ea typeface="+mn-lt"/>
                <a:cs typeface="+mn-lt"/>
              </a:rPr>
              <a:t>(NR 12/2025 – Art. 6º)</a:t>
            </a:r>
            <a:endParaRPr lang="pt-BR" sz="1600" b="1">
              <a:latin typeface="Calibri"/>
              <a:ea typeface="Calibri"/>
              <a:cs typeface="Arial"/>
            </a:endParaRPr>
          </a:p>
        </p:txBody>
      </p:sp>
      <p:graphicFrame>
        <p:nvGraphicFramePr>
          <p:cNvPr id="14" name="Diagrama 13">
            <a:extLst>
              <a:ext uri="{FF2B5EF4-FFF2-40B4-BE49-F238E27FC236}">
                <a16:creationId xmlns:a16="http://schemas.microsoft.com/office/drawing/2014/main" id="{F05C9375-F9DA-97EF-4871-EAFC488C2594}"/>
              </a:ext>
            </a:extLst>
          </p:cNvPr>
          <p:cNvGraphicFramePr/>
          <p:nvPr>
            <p:extLst>
              <p:ext uri="{D42A27DB-BD31-4B8C-83A1-F6EECF244321}">
                <p14:modId xmlns:p14="http://schemas.microsoft.com/office/powerpoint/2010/main" val="753835057"/>
              </p:ext>
            </p:extLst>
          </p:nvPr>
        </p:nvGraphicFramePr>
        <p:xfrm>
          <a:off x="6096000" y="2333907"/>
          <a:ext cx="5702613" cy="4095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0" name="Agrupar 69">
            <a:extLst>
              <a:ext uri="{FF2B5EF4-FFF2-40B4-BE49-F238E27FC236}">
                <a16:creationId xmlns:a16="http://schemas.microsoft.com/office/drawing/2014/main" id="{21113E09-4415-7B9F-9882-958A40EDFD97}"/>
              </a:ext>
            </a:extLst>
          </p:cNvPr>
          <p:cNvGrpSpPr/>
          <p:nvPr/>
        </p:nvGrpSpPr>
        <p:grpSpPr>
          <a:xfrm>
            <a:off x="388245" y="1641286"/>
            <a:ext cx="5584557" cy="5109091"/>
            <a:chOff x="388245" y="1641286"/>
            <a:chExt cx="5584557" cy="5109091"/>
          </a:xfrm>
        </p:grpSpPr>
        <p:sp>
          <p:nvSpPr>
            <p:cNvPr id="25" name="CaixaDeTexto 24">
              <a:extLst>
                <a:ext uri="{FF2B5EF4-FFF2-40B4-BE49-F238E27FC236}">
                  <a16:creationId xmlns:a16="http://schemas.microsoft.com/office/drawing/2014/main" id="{CC0BF679-C0B0-FB02-7428-D8199FFDDB7B}"/>
                </a:ext>
              </a:extLst>
            </p:cNvPr>
            <p:cNvSpPr txBox="1"/>
            <p:nvPr/>
          </p:nvSpPr>
          <p:spPr>
            <a:xfrm>
              <a:off x="517531" y="1641286"/>
              <a:ext cx="5455271" cy="5109091"/>
            </a:xfrm>
            <a:prstGeom prst="rect">
              <a:avLst/>
            </a:prstGeom>
            <a:noFill/>
          </p:spPr>
          <p:txBody>
            <a:bodyPr wrap="square" lIns="91440" tIns="45720" rIns="91440" bIns="45720" anchor="t">
              <a:spAutoFit/>
            </a:bodyPr>
            <a:lstStyle/>
            <a:p>
              <a:pPr algn="ctr"/>
              <a:r>
                <a:rPr lang="pt-BR" sz="1600" b="1">
                  <a:latin typeface="Calibri"/>
                  <a:ea typeface="Calibri"/>
                  <a:cs typeface="Calibri"/>
                </a:rPr>
                <a:t>Objetivos dos Serviços Públicos de DMAPU</a:t>
              </a:r>
            </a:p>
            <a:p>
              <a:pPr algn="ctr"/>
              <a:r>
                <a:rPr lang="pt-BR" sz="1600" b="1">
                  <a:latin typeface="Calibri"/>
                  <a:ea typeface="+mn-lt"/>
                  <a:cs typeface="+mn-lt"/>
                </a:rPr>
                <a:t>(NR 12/2025 – Art. 5º)</a:t>
              </a:r>
              <a:endParaRPr lang="pt-BR" sz="1600" b="1">
                <a:latin typeface="Calibri"/>
                <a:ea typeface="Calibri"/>
                <a:cs typeface="Calibri"/>
              </a:endParaRPr>
            </a:p>
            <a:p>
              <a:pPr algn="ctr"/>
              <a:endParaRPr lang="pt-BR" sz="1600" b="1">
                <a:latin typeface="Calibri"/>
                <a:ea typeface="+mn-lt"/>
                <a:cs typeface="+mn-lt"/>
              </a:endParaRPr>
            </a:p>
            <a:p>
              <a:pPr lvl="1" algn="just">
                <a:lnSpc>
                  <a:spcPct val="150000"/>
                </a:lnSpc>
              </a:pPr>
              <a:r>
                <a:rPr lang="pt-BR" sz="1400" b="1">
                  <a:latin typeface="Calibri Light"/>
                  <a:ea typeface="+mn-lt"/>
                  <a:cs typeface="+mn-lt"/>
                </a:rPr>
                <a:t>1. Reduzir os impactos da urbanização  -</a:t>
              </a:r>
              <a:r>
                <a:rPr lang="pt-BR" sz="1400">
                  <a:latin typeface="Calibri Light"/>
                  <a:ea typeface="+mn-lt"/>
                  <a:cs typeface="+mn-lt"/>
                </a:rPr>
                <a:t> Minimizar as alterações no ciclo da água e a poluição dos corpos hídricos;</a:t>
              </a:r>
            </a:p>
            <a:p>
              <a:pPr lvl="1" algn="just"/>
              <a:endParaRPr lang="pt-BR" sz="1400">
                <a:latin typeface="Calibri Light"/>
                <a:ea typeface="+mn-lt"/>
                <a:cs typeface="+mn-lt"/>
              </a:endParaRPr>
            </a:p>
            <a:p>
              <a:pPr lvl="1" algn="just">
                <a:lnSpc>
                  <a:spcPct val="150000"/>
                </a:lnSpc>
              </a:pPr>
              <a:r>
                <a:rPr lang="pt-BR" sz="1400" b="1">
                  <a:latin typeface="Calibri Light"/>
                  <a:ea typeface="+mn-lt"/>
                  <a:cs typeface="+mn-lt"/>
                </a:rPr>
                <a:t>2. Fortalecer a segurança hídrica</a:t>
              </a:r>
              <a:r>
                <a:rPr lang="pt-BR" sz="1400">
                  <a:latin typeface="Calibri Light"/>
                  <a:ea typeface="+mn-lt"/>
                  <a:cs typeface="+mn-lt"/>
                </a:rPr>
                <a:t>  - Garantir à população o abastecimento e proteção dos recursos hídricos;</a:t>
              </a:r>
              <a:endParaRPr lang="pt-BR" sz="1400">
                <a:latin typeface="Calibri Light"/>
                <a:ea typeface="Calibri"/>
                <a:cs typeface="Calibri"/>
              </a:endParaRPr>
            </a:p>
            <a:p>
              <a:pPr lvl="1" algn="just"/>
              <a:endParaRPr lang="pt-BR" sz="1400">
                <a:latin typeface="Calibri Light"/>
                <a:ea typeface="+mn-lt"/>
                <a:cs typeface="+mn-lt"/>
              </a:endParaRPr>
            </a:p>
            <a:p>
              <a:pPr lvl="1" algn="just">
                <a:lnSpc>
                  <a:spcPct val="150000"/>
                </a:lnSpc>
              </a:pPr>
              <a:r>
                <a:rPr lang="pt-BR" sz="1400" b="1">
                  <a:latin typeface="Calibri Light"/>
                  <a:ea typeface="+mn-lt"/>
                  <a:cs typeface="+mn-lt"/>
                </a:rPr>
                <a:t>3. Reduzir riscos e prejuízos</a:t>
              </a:r>
              <a:r>
                <a:rPr lang="pt-BR" sz="1400">
                  <a:latin typeface="Calibri Light"/>
                  <a:ea typeface="+mn-lt"/>
                  <a:cs typeface="+mn-lt"/>
                </a:rPr>
                <a:t> - Diminuir danos sociais e econômicos causados por alagamentos, inundações e enxurradas;</a:t>
              </a:r>
              <a:endParaRPr lang="pt-BR" sz="1400">
                <a:latin typeface="Calibri Light"/>
                <a:ea typeface="Calibri"/>
                <a:cs typeface="Calibri"/>
              </a:endParaRPr>
            </a:p>
            <a:p>
              <a:pPr lvl="1" algn="just"/>
              <a:endParaRPr lang="pt-BR" sz="1400">
                <a:latin typeface="Calibri Light"/>
                <a:ea typeface="+mn-lt"/>
                <a:cs typeface="+mn-lt"/>
              </a:endParaRPr>
            </a:p>
            <a:p>
              <a:pPr lvl="1" algn="just">
                <a:lnSpc>
                  <a:spcPct val="150000"/>
                </a:lnSpc>
              </a:pPr>
              <a:r>
                <a:rPr lang="pt-BR" sz="1400">
                  <a:latin typeface="Calibri Light"/>
                  <a:ea typeface="+mn-lt"/>
                  <a:cs typeface="+mn-lt"/>
                </a:rPr>
                <a:t>️</a:t>
              </a:r>
              <a:r>
                <a:rPr lang="pt-BR" sz="1400" b="1">
                  <a:latin typeface="Calibri Light"/>
                  <a:ea typeface="+mn-lt"/>
                  <a:cs typeface="+mn-lt"/>
                </a:rPr>
                <a:t>4. Proteger vidas e infraestruturas</a:t>
              </a:r>
              <a:r>
                <a:rPr lang="pt-BR" sz="1400">
                  <a:latin typeface="Calibri Light"/>
                  <a:ea typeface="+mn-lt"/>
                  <a:cs typeface="+mn-lt"/>
                </a:rPr>
                <a:t> - Evitar perdas humanas e materiais em áreas urbanas;</a:t>
              </a:r>
              <a:endParaRPr lang="pt-BR" sz="1400">
                <a:latin typeface="Calibri Light"/>
                <a:ea typeface="Calibri"/>
                <a:cs typeface="Calibri"/>
              </a:endParaRPr>
            </a:p>
            <a:p>
              <a:pPr lvl="1" algn="just"/>
              <a:endParaRPr lang="pt-BR" sz="1400">
                <a:latin typeface="Calibri Light"/>
                <a:ea typeface="+mn-lt"/>
                <a:cs typeface="+mn-lt"/>
              </a:endParaRPr>
            </a:p>
            <a:p>
              <a:pPr lvl="1" algn="just">
                <a:lnSpc>
                  <a:spcPct val="150000"/>
                </a:lnSpc>
              </a:pPr>
              <a:r>
                <a:rPr lang="pt-BR" sz="1400" b="1">
                  <a:latin typeface="Calibri Light"/>
                  <a:ea typeface="+mn-lt"/>
                  <a:cs typeface="+mn-lt"/>
                </a:rPr>
                <a:t>5. Promover resiliência urbana -</a:t>
              </a:r>
              <a:r>
                <a:rPr lang="pt-BR" sz="1400">
                  <a:latin typeface="Calibri Light"/>
                  <a:ea typeface="+mn-lt"/>
                  <a:cs typeface="+mn-lt"/>
                </a:rPr>
                <a:t> Apoiar os planos de adaptação climática e contingência frente a eventos extremos.</a:t>
              </a:r>
              <a:endParaRPr lang="pt-BR" sz="1400">
                <a:latin typeface="Calibri Light"/>
                <a:ea typeface="Calibri"/>
                <a:cs typeface="Calibri"/>
              </a:endParaRPr>
            </a:p>
            <a:p>
              <a:pPr algn="ctr"/>
              <a:endParaRPr lang="pt-BR" sz="1200">
                <a:ea typeface="Calibri"/>
                <a:cs typeface="Calibri"/>
              </a:endParaRPr>
            </a:p>
          </p:txBody>
        </p:sp>
        <p:pic>
          <p:nvPicPr>
            <p:cNvPr id="42" name="Gráfico 41" descr="Água com preenchimento sólido">
              <a:extLst>
                <a:ext uri="{FF2B5EF4-FFF2-40B4-BE49-F238E27FC236}">
                  <a16:creationId xmlns:a16="http://schemas.microsoft.com/office/drawing/2014/main" id="{B69F8810-89BD-13EC-F6E1-F9E55824E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8245" y="3300127"/>
              <a:ext cx="573781" cy="572477"/>
            </a:xfrm>
            <a:prstGeom prst="rect">
              <a:avLst/>
            </a:prstGeom>
          </p:spPr>
        </p:pic>
        <p:pic>
          <p:nvPicPr>
            <p:cNvPr id="43" name="Gráfico 42" descr="Aviso com preenchimento sólido">
              <a:extLst>
                <a:ext uri="{FF2B5EF4-FFF2-40B4-BE49-F238E27FC236}">
                  <a16:creationId xmlns:a16="http://schemas.microsoft.com/office/drawing/2014/main" id="{A3B6F67A-C28A-8CF6-1E15-41977DFA38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095" y="4145737"/>
              <a:ext cx="570523" cy="570523"/>
            </a:xfrm>
            <a:prstGeom prst="rect">
              <a:avLst/>
            </a:prstGeom>
          </p:spPr>
        </p:pic>
        <p:pic>
          <p:nvPicPr>
            <p:cNvPr id="44" name="Gráfico 43" descr="Planta com preenchimento sólido">
              <a:extLst>
                <a:ext uri="{FF2B5EF4-FFF2-40B4-BE49-F238E27FC236}">
                  <a16:creationId xmlns:a16="http://schemas.microsoft.com/office/drawing/2014/main" id="{CE144C58-95D4-7BE1-1CA9-07002E7E85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0688" y="5860806"/>
              <a:ext cx="575083" cy="566616"/>
            </a:xfrm>
            <a:prstGeom prst="rect">
              <a:avLst/>
            </a:prstGeom>
          </p:spPr>
        </p:pic>
        <p:pic>
          <p:nvPicPr>
            <p:cNvPr id="45" name="Gráfico 44" descr="Escudo com marca de verificação com preenchimento sólido">
              <a:extLst>
                <a:ext uri="{FF2B5EF4-FFF2-40B4-BE49-F238E27FC236}">
                  <a16:creationId xmlns:a16="http://schemas.microsoft.com/office/drawing/2014/main" id="{2CFC8B53-FBC9-16FB-C372-45844FB54A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3537" y="4969446"/>
              <a:ext cx="573780" cy="565313"/>
            </a:xfrm>
            <a:prstGeom prst="rect">
              <a:avLst/>
            </a:prstGeom>
          </p:spPr>
        </p:pic>
        <p:pic>
          <p:nvPicPr>
            <p:cNvPr id="58" name="Imagem 57" descr="Uma imagem contendo Código QR&#10;&#10;O conteúdo gerado por IA pode estar incorreto.">
              <a:extLst>
                <a:ext uri="{FF2B5EF4-FFF2-40B4-BE49-F238E27FC236}">
                  <a16:creationId xmlns:a16="http://schemas.microsoft.com/office/drawing/2014/main" id="{431F1B6A-BF1F-B21B-A1D2-F763A06CF27D}"/>
                </a:ext>
              </a:extLst>
            </p:cNvPr>
            <p:cNvPicPr>
              <a:picLocks noChangeAspect="1"/>
            </p:cNvPicPr>
            <p:nvPr/>
          </p:nvPicPr>
          <p:blipFill>
            <a:blip r:embed="rId16"/>
            <a:stretch>
              <a:fillRect/>
            </a:stretch>
          </p:blipFill>
          <p:spPr>
            <a:xfrm>
              <a:off x="457200" y="2523067"/>
              <a:ext cx="508000" cy="508000"/>
            </a:xfrm>
            <a:prstGeom prst="rect">
              <a:avLst/>
            </a:prstGeom>
          </p:spPr>
        </p:pic>
      </p:grpSp>
    </p:spTree>
    <p:extLst>
      <p:ext uri="{BB962C8B-B14F-4D97-AF65-F5344CB8AC3E}">
        <p14:creationId xmlns:p14="http://schemas.microsoft.com/office/powerpoint/2010/main" val="3258612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9126F-949F-DEBD-7DDE-C8A92A110BC8}"/>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B6E9F8A2-C791-B99B-3006-0701BE9B02E6}"/>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t>CONTEÚDO MÍNIMO (ART 8º)</a:t>
            </a:r>
            <a:endParaRPr lang="pt-BR"/>
          </a:p>
        </p:txBody>
      </p:sp>
      <p:sp>
        <p:nvSpPr>
          <p:cNvPr id="13" name="Retângulo 12">
            <a:extLst>
              <a:ext uri="{FF2B5EF4-FFF2-40B4-BE49-F238E27FC236}">
                <a16:creationId xmlns:a16="http://schemas.microsoft.com/office/drawing/2014/main" id="{7C5B9711-B9A0-ACBD-45F0-0F1C6F86CBC0}"/>
              </a:ext>
            </a:extLst>
          </p:cNvPr>
          <p:cNvSpPr/>
          <p:nvPr/>
        </p:nvSpPr>
        <p:spPr>
          <a:xfrm>
            <a:off x="-7860" y="1641895"/>
            <a:ext cx="12178963" cy="5216487"/>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28600" indent="285750" algn="just">
              <a:buAutoNum type="arabicPeriod"/>
            </a:pPr>
            <a:endParaRPr lang="pt-BR" sz="1200" b="1" dirty="0">
              <a:solidFill>
                <a:schemeClr val="tx1"/>
              </a:solidFill>
              <a:latin typeface="Calibri"/>
              <a:ea typeface="Calibri"/>
              <a:cs typeface="Calibri"/>
            </a:endParaRPr>
          </a:p>
          <a:p>
            <a:pPr marL="228600" indent="285750" algn="just">
              <a:buAutoNum type="arabicPeriod"/>
            </a:pPr>
            <a:r>
              <a:rPr lang="pt-BR" sz="1400" b="1" dirty="0">
                <a:solidFill>
                  <a:schemeClr val="tx1"/>
                </a:solidFill>
                <a:latin typeface="Calibri"/>
                <a:ea typeface="Calibri"/>
                <a:cs typeface="Calibri"/>
              </a:rPr>
              <a:t>elaboração e atualização do Plano Diretor de Drenagem e Manejo de Águas Pluviais Urbanas</a:t>
            </a:r>
            <a:r>
              <a:rPr lang="pt-BR" sz="1400" dirty="0">
                <a:solidFill>
                  <a:schemeClr val="tx1"/>
                </a:solidFill>
                <a:latin typeface="Calibri"/>
                <a:ea typeface="Calibri"/>
                <a:cs typeface="Calibri"/>
              </a:rPr>
              <a:t>, incluindo a definição de vazões ou volumes de restrição, ou ambos, compatíveis com as condições de </a:t>
            </a:r>
            <a:r>
              <a:rPr lang="pt-BR" sz="1400" err="1">
                <a:solidFill>
                  <a:schemeClr val="tx1"/>
                </a:solidFill>
                <a:latin typeface="Calibri"/>
                <a:ea typeface="Calibri"/>
                <a:cs typeface="Calibri"/>
              </a:rPr>
              <a:t>pré</a:t>
            </a:r>
            <a:r>
              <a:rPr lang="pt-BR" sz="1400" dirty="0">
                <a:solidFill>
                  <a:schemeClr val="tx1"/>
                </a:solidFill>
                <a:latin typeface="Calibri"/>
                <a:ea typeface="Calibri"/>
                <a:cs typeface="Calibri"/>
              </a:rPr>
              <a:t>-desenvolvimento das bacias de drenagem;</a:t>
            </a:r>
          </a:p>
          <a:p>
            <a:pPr marL="228600" indent="285750" algn="just">
              <a:buAutoNum type="arabicPeriod"/>
            </a:pPr>
            <a:endParaRPr lang="pt-BR" sz="1400" dirty="0">
              <a:solidFill>
                <a:schemeClr val="tx1"/>
              </a:solidFill>
              <a:latin typeface="Calibri"/>
              <a:ea typeface="Calibri"/>
              <a:cs typeface="Calibri"/>
            </a:endParaRPr>
          </a:p>
          <a:p>
            <a:pPr marL="228600" indent="285750" algn="just">
              <a:buAutoNum type="arabicPeriod"/>
            </a:pPr>
            <a:r>
              <a:rPr lang="pt-BR" sz="1400" dirty="0">
                <a:solidFill>
                  <a:schemeClr val="tx1"/>
                </a:solidFill>
                <a:latin typeface="Calibri"/>
                <a:ea typeface="Calibri"/>
                <a:cs typeface="Arial"/>
              </a:rPr>
              <a:t>elaboração e atualização do </a:t>
            </a:r>
            <a:r>
              <a:rPr lang="pt-BR" sz="1400" b="1" dirty="0">
                <a:solidFill>
                  <a:schemeClr val="tx1"/>
                </a:solidFill>
                <a:latin typeface="Calibri"/>
                <a:ea typeface="Calibri"/>
                <a:cs typeface="Arial"/>
              </a:rPr>
              <a:t>Plano de Saneamento Básico</a:t>
            </a:r>
            <a:r>
              <a:rPr lang="pt-BR" sz="1400" dirty="0">
                <a:solidFill>
                  <a:schemeClr val="tx1"/>
                </a:solidFill>
                <a:latin typeface="Calibri"/>
                <a:ea typeface="Calibri"/>
                <a:cs typeface="Arial"/>
              </a:rPr>
              <a:t>, no que se refere ao componente DMAPU;</a:t>
            </a:r>
            <a:endParaRPr lang="pt-BR" sz="1400" dirty="0">
              <a:solidFill>
                <a:schemeClr val="tx1"/>
              </a:solidFill>
              <a:latin typeface="Calibri"/>
              <a:ea typeface="Calibri"/>
              <a:cs typeface="Calibri"/>
            </a:endParaRPr>
          </a:p>
          <a:p>
            <a:pPr marL="228600" indent="285750" algn="just">
              <a:buAutoNum type="arabicPeriod"/>
            </a:pPr>
            <a:endParaRPr lang="pt-BR" sz="1400" dirty="0">
              <a:solidFill>
                <a:schemeClr val="tx1"/>
              </a:solidFill>
              <a:latin typeface="Calibri"/>
              <a:ea typeface="Calibri"/>
              <a:cs typeface="Arial"/>
            </a:endParaRPr>
          </a:p>
          <a:p>
            <a:pPr marL="228600" indent="285750" algn="just">
              <a:buAutoNum type="arabicPeriod"/>
            </a:pPr>
            <a:r>
              <a:rPr lang="pt-BR" sz="1400" dirty="0">
                <a:solidFill>
                  <a:schemeClr val="tx1"/>
                </a:solidFill>
                <a:latin typeface="Calibri"/>
                <a:ea typeface="Calibri"/>
                <a:cs typeface="Arial"/>
              </a:rPr>
              <a:t>e</a:t>
            </a:r>
            <a:r>
              <a:rPr lang="pt-BR" sz="1400" b="1" dirty="0">
                <a:solidFill>
                  <a:schemeClr val="tx1"/>
                </a:solidFill>
                <a:latin typeface="Calibri"/>
                <a:ea typeface="Calibri"/>
                <a:cs typeface="Arial"/>
              </a:rPr>
              <a:t>studos e concepção</a:t>
            </a:r>
            <a:r>
              <a:rPr lang="pt-BR" sz="1400" dirty="0">
                <a:solidFill>
                  <a:schemeClr val="tx1"/>
                </a:solidFill>
                <a:latin typeface="Calibri"/>
                <a:ea typeface="Calibri"/>
                <a:cs typeface="Arial"/>
              </a:rPr>
              <a:t> de sistemas de DMAPU</a:t>
            </a:r>
            <a:r>
              <a:rPr lang="pt-BR" sz="1400" b="1" dirty="0">
                <a:solidFill>
                  <a:schemeClr val="tx1"/>
                </a:solidFill>
                <a:latin typeface="Calibri"/>
                <a:ea typeface="Calibri"/>
                <a:cs typeface="Arial"/>
              </a:rPr>
              <a:t> com infraestrutura verde, azul e cinza</a:t>
            </a:r>
            <a:r>
              <a:rPr lang="pt-BR" sz="1400" dirty="0">
                <a:solidFill>
                  <a:schemeClr val="tx1"/>
                </a:solidFill>
                <a:latin typeface="Calibri"/>
                <a:ea typeface="Calibri"/>
                <a:cs typeface="Arial"/>
              </a:rPr>
              <a:t>, conforme as melhores técnicas e práticas de desenvolvimento de projetos e normativos;</a:t>
            </a:r>
            <a:endParaRPr lang="pt-BR" sz="1400" dirty="0">
              <a:solidFill>
                <a:schemeClr val="tx1"/>
              </a:solidFill>
              <a:latin typeface="Calibri"/>
              <a:ea typeface="Calibri"/>
              <a:cs typeface="Calibri"/>
            </a:endParaRPr>
          </a:p>
          <a:p>
            <a:pPr marL="228600" indent="285750" algn="just">
              <a:buAutoNum type="arabicPeriod"/>
            </a:pPr>
            <a:endParaRPr lang="pt-BR" sz="1400" dirty="0">
              <a:solidFill>
                <a:schemeClr val="tx1"/>
              </a:solidFill>
              <a:latin typeface="Calibri"/>
              <a:ea typeface="Calibri"/>
              <a:cs typeface="Arial"/>
            </a:endParaRPr>
          </a:p>
          <a:p>
            <a:pPr marL="228600" indent="285750" algn="just">
              <a:buAutoNum type="arabicPeriod"/>
            </a:pPr>
            <a:r>
              <a:rPr lang="pt-BR" sz="1400" dirty="0">
                <a:solidFill>
                  <a:schemeClr val="tx1"/>
                </a:solidFill>
                <a:latin typeface="Calibri"/>
                <a:ea typeface="Calibri"/>
                <a:cs typeface="Arial"/>
              </a:rPr>
              <a:t>o </a:t>
            </a:r>
            <a:r>
              <a:rPr lang="pt-BR" sz="1400" b="1" dirty="0">
                <a:solidFill>
                  <a:schemeClr val="tx1"/>
                </a:solidFill>
                <a:latin typeface="Calibri"/>
                <a:ea typeface="Calibri"/>
                <a:cs typeface="Arial"/>
              </a:rPr>
              <a:t>mapeamento de informações</a:t>
            </a:r>
            <a:r>
              <a:rPr lang="pt-BR" sz="1400" dirty="0">
                <a:solidFill>
                  <a:schemeClr val="tx1"/>
                </a:solidFill>
                <a:latin typeface="Calibri"/>
                <a:ea typeface="Calibri"/>
                <a:cs typeface="Arial"/>
              </a:rPr>
              <a:t> necessárias à gestão da DMAPU, com atualizações frequentes, tais como:</a:t>
            </a:r>
            <a:endParaRPr lang="pt-BR" sz="1400" dirty="0">
              <a:solidFill>
                <a:schemeClr val="tx1"/>
              </a:solidFill>
              <a:latin typeface="Calibri"/>
              <a:ea typeface="Calibri"/>
              <a:cs typeface="Calibri"/>
            </a:endParaRPr>
          </a:p>
          <a:p>
            <a:pPr marL="685800" lvl="1" indent="-171450" algn="just">
              <a:buAutoNum type="alphaLcPeriod"/>
            </a:pPr>
            <a:r>
              <a:rPr lang="pt-BR" sz="1400" dirty="0">
                <a:solidFill>
                  <a:schemeClr val="tx1"/>
                </a:solidFill>
                <a:latin typeface="Calibri"/>
                <a:ea typeface="Calibri"/>
                <a:cs typeface="Arial"/>
              </a:rPr>
              <a:t>áreas impermeáveis;</a:t>
            </a:r>
            <a:endParaRPr lang="pt-BR" sz="1400" dirty="0">
              <a:solidFill>
                <a:schemeClr val="tx1"/>
              </a:solidFill>
              <a:latin typeface="Calibri"/>
              <a:ea typeface="Calibri"/>
              <a:cs typeface="Calibri"/>
            </a:endParaRPr>
          </a:p>
          <a:p>
            <a:pPr marL="685800" lvl="1" indent="-171450" algn="just">
              <a:buAutoNum type="alphaLcPeriod"/>
            </a:pPr>
            <a:r>
              <a:rPr lang="pt-BR" sz="1400" dirty="0">
                <a:solidFill>
                  <a:schemeClr val="tx1"/>
                </a:solidFill>
                <a:latin typeface="Calibri"/>
                <a:ea typeface="Calibri"/>
                <a:cs typeface="Arial"/>
              </a:rPr>
              <a:t>áreas vulneráveis a enxurradas, alagamentos e inundações;</a:t>
            </a:r>
            <a:endParaRPr lang="pt-BR" sz="1400" dirty="0">
              <a:solidFill>
                <a:schemeClr val="tx1"/>
              </a:solidFill>
              <a:latin typeface="Calibri"/>
              <a:ea typeface="Calibri"/>
              <a:cs typeface="Calibri"/>
            </a:endParaRPr>
          </a:p>
          <a:p>
            <a:pPr marL="685800" lvl="1" indent="-171450" algn="just">
              <a:buAutoNum type="alphaLcPeriod"/>
            </a:pPr>
            <a:r>
              <a:rPr lang="pt-BR" sz="1400" dirty="0">
                <a:solidFill>
                  <a:schemeClr val="tx1"/>
                </a:solidFill>
                <a:latin typeface="Calibri"/>
                <a:ea typeface="Calibri"/>
                <a:cs typeface="Arial"/>
              </a:rPr>
              <a:t>zoneamento de áreas inundáveis e sua articulação com as políticas urbanas de parcelamento, uso e ocupação do solo;</a:t>
            </a:r>
            <a:endParaRPr lang="pt-BR" sz="1400" dirty="0">
              <a:solidFill>
                <a:schemeClr val="tx1"/>
              </a:solidFill>
              <a:latin typeface="Calibri"/>
              <a:ea typeface="Calibri"/>
              <a:cs typeface="Calibri"/>
            </a:endParaRPr>
          </a:p>
          <a:p>
            <a:pPr marL="685800" lvl="1" indent="-171450" algn="just">
              <a:buAutoNum type="alphaLcPeriod"/>
            </a:pPr>
            <a:r>
              <a:rPr lang="pt-BR" sz="1400" dirty="0">
                <a:solidFill>
                  <a:schemeClr val="tx1"/>
                </a:solidFill>
                <a:latin typeface="Calibri"/>
                <a:ea typeface="Calibri"/>
                <a:cs typeface="Arial"/>
              </a:rPr>
              <a:t>tipos de uso e ocupação atual dos lotes; e</a:t>
            </a:r>
            <a:endParaRPr lang="pt-BR" sz="1400" dirty="0">
              <a:solidFill>
                <a:schemeClr val="tx1"/>
              </a:solidFill>
              <a:latin typeface="Calibri"/>
              <a:ea typeface="Calibri"/>
              <a:cs typeface="Calibri"/>
            </a:endParaRPr>
          </a:p>
          <a:p>
            <a:pPr marL="685800" lvl="1" indent="-171450" algn="just">
              <a:buAutoNum type="alphaLcPeriod"/>
            </a:pPr>
            <a:r>
              <a:rPr lang="pt-BR" sz="1400" dirty="0">
                <a:solidFill>
                  <a:schemeClr val="tx1"/>
                </a:solidFill>
                <a:latin typeface="Calibri"/>
                <a:ea typeface="Calibri"/>
                <a:cs typeface="Arial"/>
              </a:rPr>
              <a:t>interferências com os sistemas públicos existentes, principalmente com as infraestruturas dos demais componentes do saneamento básico;</a:t>
            </a:r>
            <a:endParaRPr lang="pt-BR" sz="1400" dirty="0">
              <a:solidFill>
                <a:schemeClr val="tx1"/>
              </a:solidFill>
              <a:latin typeface="Calibri"/>
              <a:ea typeface="Calibri"/>
              <a:cs typeface="Calibri"/>
            </a:endParaRPr>
          </a:p>
          <a:p>
            <a:pPr marL="685800" lvl="1" indent="-171450" algn="just">
              <a:buAutoNum type="alphaLcPeriod"/>
            </a:pPr>
            <a:endParaRPr lang="pt-BR" sz="1400" dirty="0">
              <a:solidFill>
                <a:schemeClr val="tx1"/>
              </a:solidFill>
              <a:latin typeface="Calibri"/>
              <a:ea typeface="Calibri"/>
              <a:cs typeface="Arial"/>
            </a:endParaRPr>
          </a:p>
          <a:p>
            <a:pPr marL="228600" indent="285750" algn="just">
              <a:buAutoNum type="arabicPeriod"/>
            </a:pPr>
            <a:r>
              <a:rPr lang="pt-BR" sz="1400" dirty="0">
                <a:solidFill>
                  <a:schemeClr val="tx1"/>
                </a:solidFill>
                <a:latin typeface="Calibri"/>
                <a:ea typeface="Calibri"/>
                <a:cs typeface="Arial"/>
              </a:rPr>
              <a:t>V – consistência, disponibilização e atualização dos dados e informações para o </a:t>
            </a:r>
            <a:r>
              <a:rPr lang="pt-BR" sz="1400" b="1" dirty="0">
                <a:solidFill>
                  <a:schemeClr val="tx1"/>
                </a:solidFill>
                <a:latin typeface="Calibri"/>
                <a:ea typeface="Calibri"/>
                <a:cs typeface="Arial"/>
              </a:rPr>
              <a:t>Sistema Nacional de Informações em Saneamento Básico – SINISA</a:t>
            </a:r>
            <a:r>
              <a:rPr lang="pt-BR" sz="1400" dirty="0">
                <a:solidFill>
                  <a:schemeClr val="tx1"/>
                </a:solidFill>
                <a:latin typeface="Calibri"/>
                <a:ea typeface="Calibri"/>
                <a:cs typeface="Arial"/>
              </a:rPr>
              <a:t> ou a outro sistema de informações que a União vier a instituir.</a:t>
            </a:r>
            <a:endParaRPr lang="pt-BR" sz="1400" dirty="0">
              <a:solidFill>
                <a:schemeClr val="tx1"/>
              </a:solidFill>
              <a:latin typeface="Calibri"/>
              <a:ea typeface="Calibri"/>
              <a:cs typeface="Calibri"/>
            </a:endParaRPr>
          </a:p>
          <a:p>
            <a:pPr marL="228600" indent="285750" algn="just">
              <a:buAutoNum type="arabicPeriod"/>
            </a:pPr>
            <a:endParaRPr lang="pt-BR" sz="1400" dirty="0">
              <a:solidFill>
                <a:schemeClr val="tx1"/>
              </a:solidFill>
              <a:latin typeface="Calibri"/>
              <a:ea typeface="Calibri"/>
              <a:cs typeface="Arial"/>
            </a:endParaRPr>
          </a:p>
          <a:p>
            <a:pPr marL="228600" indent="285750" algn="just">
              <a:buAutoNum type="arabicPeriod"/>
            </a:pPr>
            <a:r>
              <a:rPr lang="pt-BR" sz="1400" dirty="0">
                <a:solidFill>
                  <a:schemeClr val="tx1"/>
                </a:solidFill>
                <a:latin typeface="Calibri"/>
                <a:ea typeface="Calibri"/>
                <a:cs typeface="Arial"/>
              </a:rPr>
              <a:t>Parágrafo único. É recomendável que o planejamento dos serviços de DMAPU seja realizado em articulação com os respectivos</a:t>
            </a:r>
            <a:r>
              <a:rPr lang="pt-BR" sz="1400" b="1" dirty="0">
                <a:solidFill>
                  <a:schemeClr val="tx1"/>
                </a:solidFill>
                <a:latin typeface="Calibri"/>
                <a:ea typeface="Calibri"/>
                <a:cs typeface="Arial"/>
              </a:rPr>
              <a:t> comitês de bacias hidrográficas</a:t>
            </a:r>
            <a:r>
              <a:rPr lang="pt-BR" sz="1400" dirty="0">
                <a:solidFill>
                  <a:schemeClr val="tx1"/>
                </a:solidFill>
                <a:latin typeface="Calibri"/>
                <a:ea typeface="Calibri"/>
                <a:cs typeface="Arial"/>
              </a:rPr>
              <a:t>.</a:t>
            </a:r>
            <a:endParaRPr lang="pt-BR" sz="1400" dirty="0">
              <a:solidFill>
                <a:schemeClr val="tx1"/>
              </a:solidFill>
              <a:latin typeface="Calibri"/>
              <a:ea typeface="Calibri"/>
              <a:cs typeface="Calibri"/>
            </a:endParaRPr>
          </a:p>
          <a:p>
            <a:pPr algn="just"/>
            <a:endParaRPr lang="pt-BR" sz="1200">
              <a:solidFill>
                <a:schemeClr val="tx1"/>
              </a:solidFill>
              <a:latin typeface="Arial"/>
              <a:ea typeface="Calibri"/>
              <a:cs typeface="Arial"/>
            </a:endParaRPr>
          </a:p>
          <a:p>
            <a:pPr algn="just"/>
            <a:endParaRPr lang="pt-BR" sz="1200">
              <a:solidFill>
                <a:schemeClr val="tx1"/>
              </a:solidFill>
              <a:latin typeface="Arial"/>
              <a:ea typeface="Calibri"/>
              <a:cs typeface="Arial"/>
            </a:endParaRPr>
          </a:p>
          <a:p>
            <a:pPr algn="just"/>
            <a:endParaRPr lang="pt-BR" sz="1200">
              <a:solidFill>
                <a:schemeClr val="tx1"/>
              </a:solidFill>
              <a:latin typeface="Arial"/>
              <a:ea typeface="Calibri"/>
              <a:cs typeface="Calibri"/>
            </a:endParaRPr>
          </a:p>
        </p:txBody>
      </p:sp>
    </p:spTree>
    <p:extLst>
      <p:ext uri="{BB962C8B-B14F-4D97-AF65-F5344CB8AC3E}">
        <p14:creationId xmlns:p14="http://schemas.microsoft.com/office/powerpoint/2010/main" val="351122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4F10E-50C3-9254-99C0-9211BE81CBCA}"/>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9639A9D3-3655-1E03-6431-C02D76CC433A}"/>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latin typeface="Arial"/>
                <a:ea typeface="Calibri"/>
                <a:cs typeface="Arial"/>
              </a:rPr>
              <a:t>INFRAESTRUTURA VERDE E AZUL</a:t>
            </a:r>
            <a:endParaRPr lang="pt-BR"/>
          </a:p>
        </p:txBody>
      </p:sp>
      <p:sp>
        <p:nvSpPr>
          <p:cNvPr id="95" name="CaixaDeTexto 94">
            <a:extLst>
              <a:ext uri="{FF2B5EF4-FFF2-40B4-BE49-F238E27FC236}">
                <a16:creationId xmlns:a16="http://schemas.microsoft.com/office/drawing/2014/main" id="{59C76F11-01BB-8877-074F-21538E468755}"/>
              </a:ext>
            </a:extLst>
          </p:cNvPr>
          <p:cNvSpPr txBox="1"/>
          <p:nvPr/>
        </p:nvSpPr>
        <p:spPr>
          <a:xfrm>
            <a:off x="21400" y="1714298"/>
            <a:ext cx="60860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a:latin typeface="Calibri"/>
                <a:ea typeface="Calibri"/>
                <a:cs typeface="Calibri"/>
              </a:rPr>
              <a:t>XX – infraestrutura azul:</a:t>
            </a:r>
            <a:r>
              <a:rPr lang="pt-BR" sz="1200">
                <a:latin typeface="Calibri"/>
                <a:ea typeface="Calibri"/>
                <a:cs typeface="Calibri"/>
              </a:rPr>
              <a:t> </a:t>
            </a:r>
            <a:r>
              <a:rPr lang="pt-BR" sz="1200">
                <a:latin typeface="Calibri Light"/>
                <a:ea typeface="Calibri"/>
                <a:cs typeface="Calibri"/>
              </a:rPr>
              <a:t>infraestruturas e instalações, naturais ou construídas, projetadas a partir da abordagem das soluções baseadas na natureza, incluindo cursos d’água, áreas úmidas, lagoas e lagos ou outros corpos d’água em áreas urbanas, </a:t>
            </a:r>
            <a:endParaRPr lang="pt-BR" sz="1200">
              <a:solidFill>
                <a:srgbClr val="FF0000"/>
              </a:solidFill>
              <a:latin typeface="Calibri Light"/>
              <a:ea typeface="Calibri"/>
              <a:cs typeface="Calibri"/>
            </a:endParaRPr>
          </a:p>
        </p:txBody>
      </p:sp>
      <p:pic>
        <p:nvPicPr>
          <p:cNvPr id="15" name="Imagem 14" descr="Vista aérea de uma cidade&#10;&#10;O conteúdo gerado por IA pode estar incorreto.">
            <a:extLst>
              <a:ext uri="{FF2B5EF4-FFF2-40B4-BE49-F238E27FC236}">
                <a16:creationId xmlns:a16="http://schemas.microsoft.com/office/drawing/2014/main" id="{8B33622A-A020-B3E8-9E62-47CA1D738850}"/>
              </a:ext>
            </a:extLst>
          </p:cNvPr>
          <p:cNvPicPr>
            <a:picLocks noChangeAspect="1"/>
          </p:cNvPicPr>
          <p:nvPr/>
        </p:nvPicPr>
        <p:blipFill>
          <a:blip r:embed="rId2"/>
          <a:srcRect r="2452" b="-398"/>
          <a:stretch>
            <a:fillRect/>
          </a:stretch>
        </p:blipFill>
        <p:spPr>
          <a:xfrm>
            <a:off x="746793" y="3160009"/>
            <a:ext cx="4636485" cy="2896452"/>
          </a:xfrm>
          <a:prstGeom prst="rect">
            <a:avLst/>
          </a:prstGeom>
        </p:spPr>
      </p:pic>
      <p:sp>
        <p:nvSpPr>
          <p:cNvPr id="17" name="CaixaDeTexto 16">
            <a:extLst>
              <a:ext uri="{FF2B5EF4-FFF2-40B4-BE49-F238E27FC236}">
                <a16:creationId xmlns:a16="http://schemas.microsoft.com/office/drawing/2014/main" id="{4A1C1E85-D3FF-AE9F-33F2-01830727D665}"/>
              </a:ext>
            </a:extLst>
          </p:cNvPr>
          <p:cNvSpPr txBox="1"/>
          <p:nvPr/>
        </p:nvSpPr>
        <p:spPr>
          <a:xfrm>
            <a:off x="848965" y="6115549"/>
            <a:ext cx="44348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alibri"/>
                <a:ea typeface="Calibri"/>
                <a:cs typeface="Arial"/>
              </a:rPr>
              <a:t>Fonte: https://www.archdaily.com.br/br/948893/tracados-ortogonais-e-suas-variacoes-em-17-cidades-vistas-de-cima</a:t>
            </a:r>
          </a:p>
        </p:txBody>
      </p:sp>
      <p:sp>
        <p:nvSpPr>
          <p:cNvPr id="4" name="CaixaDeTexto 3">
            <a:extLst>
              <a:ext uri="{FF2B5EF4-FFF2-40B4-BE49-F238E27FC236}">
                <a16:creationId xmlns:a16="http://schemas.microsoft.com/office/drawing/2014/main" id="{A9B3A438-03F5-D952-53B7-C32363646CBE}"/>
              </a:ext>
            </a:extLst>
          </p:cNvPr>
          <p:cNvSpPr txBox="1"/>
          <p:nvPr/>
        </p:nvSpPr>
        <p:spPr>
          <a:xfrm>
            <a:off x="749461" y="2936503"/>
            <a:ext cx="46261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alibri"/>
                <a:ea typeface="Calibri"/>
                <a:cs typeface="Segoe UI"/>
              </a:rPr>
              <a:t>Zonas </a:t>
            </a:r>
            <a:r>
              <a:rPr lang="en-US" sz="1000" err="1">
                <a:latin typeface="Calibri"/>
                <a:ea typeface="Calibri"/>
                <a:cs typeface="Segoe UI"/>
              </a:rPr>
              <a:t>Úmidas</a:t>
            </a:r>
            <a:r>
              <a:rPr lang="en-US" sz="1000" i="1">
                <a:latin typeface="Calibri"/>
                <a:ea typeface="Calibri"/>
                <a:cs typeface="Segoe UI"/>
              </a:rPr>
              <a:t> (Wetlands) </a:t>
            </a:r>
            <a:r>
              <a:rPr lang="en-US" sz="1000">
                <a:latin typeface="Calibri"/>
                <a:ea typeface="Calibri"/>
                <a:cs typeface="Segoe UI"/>
              </a:rPr>
              <a:t>no </a:t>
            </a:r>
            <a:r>
              <a:rPr lang="en-US" sz="1000" i="1">
                <a:latin typeface="Calibri"/>
                <a:ea typeface="Calibri"/>
                <a:cs typeface="Segoe UI"/>
              </a:rPr>
              <a:t> </a:t>
            </a:r>
            <a:r>
              <a:rPr lang="en-US" sz="1000">
                <a:latin typeface="Calibri"/>
                <a:ea typeface="Calibri"/>
                <a:cs typeface="Segoe UI"/>
              </a:rPr>
              <a:t>Parque Rachel de Queiroz – Fortaleza/CE</a:t>
            </a:r>
            <a:endParaRPr lang="pt-BR" sz="1000">
              <a:latin typeface="Calibri"/>
              <a:ea typeface="Calibri"/>
              <a:cs typeface="Arial"/>
            </a:endParaRPr>
          </a:p>
        </p:txBody>
      </p:sp>
      <p:sp>
        <p:nvSpPr>
          <p:cNvPr id="9" name="CaixaDeTexto 8">
            <a:extLst>
              <a:ext uri="{FF2B5EF4-FFF2-40B4-BE49-F238E27FC236}">
                <a16:creationId xmlns:a16="http://schemas.microsoft.com/office/drawing/2014/main" id="{79C95C56-CC0C-13C6-FAFE-2061905D61FE}"/>
              </a:ext>
            </a:extLst>
          </p:cNvPr>
          <p:cNvSpPr txBox="1"/>
          <p:nvPr/>
        </p:nvSpPr>
        <p:spPr>
          <a:xfrm>
            <a:off x="6103603" y="1714365"/>
            <a:ext cx="58251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baseline="0">
                <a:latin typeface="Calibri"/>
                <a:ea typeface="Calibri"/>
                <a:cs typeface="Arial"/>
              </a:rPr>
              <a:t>XXII – infraestrutura verde:</a:t>
            </a:r>
            <a:r>
              <a:rPr lang="pt-BR" sz="1200" baseline="0">
                <a:latin typeface="Calibri"/>
                <a:ea typeface="Calibri"/>
                <a:cs typeface="Arial"/>
              </a:rPr>
              <a:t> </a:t>
            </a:r>
            <a:r>
              <a:rPr lang="pt-BR" sz="1200" baseline="0">
                <a:latin typeface="Calibri Light"/>
                <a:ea typeface="Calibri"/>
                <a:cs typeface="Arial"/>
              </a:rPr>
              <a:t>infraestruturas preferencialmente interconectadas aos sistemas naturais, espaços livres e outros elementos da paisagem, construídas a partir da abordagem das soluções baseadas na natureza, que têm como objetivos, além da redução de alagamentos, inundações e enxurradas urbanas, proporcionar múltiplas funções, como a melhoria da qualidade da água, a regulação do microclima, o aumento da biodiversidade, a promoção do bem-estar e a valorização da paisagem.</a:t>
            </a:r>
            <a:endParaRPr lang="pt-BR" u="sng">
              <a:latin typeface="Calibri Light"/>
              <a:ea typeface="Calibri"/>
              <a:cs typeface="Calibri"/>
            </a:endParaRPr>
          </a:p>
        </p:txBody>
      </p:sp>
      <p:pic>
        <p:nvPicPr>
          <p:cNvPr id="11" name="Imagem 10" descr="Jardim com flores&#10;&#10;O conteúdo gerado por IA pode estar incorreto.">
            <a:extLst>
              <a:ext uri="{FF2B5EF4-FFF2-40B4-BE49-F238E27FC236}">
                <a16:creationId xmlns:a16="http://schemas.microsoft.com/office/drawing/2014/main" id="{B8F98F8B-6F05-8D17-AFA0-BDF19E6D8B54}"/>
              </a:ext>
            </a:extLst>
          </p:cNvPr>
          <p:cNvPicPr>
            <a:picLocks noChangeAspect="1"/>
          </p:cNvPicPr>
          <p:nvPr/>
        </p:nvPicPr>
        <p:blipFill>
          <a:blip r:embed="rId3"/>
          <a:stretch>
            <a:fillRect/>
          </a:stretch>
        </p:blipFill>
        <p:spPr>
          <a:xfrm>
            <a:off x="6355184" y="3186702"/>
            <a:ext cx="5557689" cy="2891940"/>
          </a:xfrm>
          <a:prstGeom prst="rect">
            <a:avLst/>
          </a:prstGeom>
        </p:spPr>
      </p:pic>
      <p:sp>
        <p:nvSpPr>
          <p:cNvPr id="14" name="CaixaDeTexto 13">
            <a:extLst>
              <a:ext uri="{FF2B5EF4-FFF2-40B4-BE49-F238E27FC236}">
                <a16:creationId xmlns:a16="http://schemas.microsoft.com/office/drawing/2014/main" id="{02F94B08-3445-0FEE-2F63-1BA9914CD9A2}"/>
              </a:ext>
            </a:extLst>
          </p:cNvPr>
          <p:cNvSpPr txBox="1"/>
          <p:nvPr/>
        </p:nvSpPr>
        <p:spPr>
          <a:xfrm>
            <a:off x="6787919" y="2914953"/>
            <a:ext cx="44602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000">
                <a:latin typeface="Calibri"/>
                <a:ea typeface="Calibri"/>
                <a:cs typeface="Arial"/>
              </a:rPr>
              <a:t>Jardim de chuva  na praça Tancredo Neves em Contagem - MG </a:t>
            </a:r>
          </a:p>
        </p:txBody>
      </p:sp>
      <p:sp>
        <p:nvSpPr>
          <p:cNvPr id="18" name="CaixaDeTexto 17">
            <a:extLst>
              <a:ext uri="{FF2B5EF4-FFF2-40B4-BE49-F238E27FC236}">
                <a16:creationId xmlns:a16="http://schemas.microsoft.com/office/drawing/2014/main" id="{ECA2D0CD-110E-74B2-1078-C8619E3139DF}"/>
              </a:ext>
            </a:extLst>
          </p:cNvPr>
          <p:cNvSpPr txBox="1"/>
          <p:nvPr/>
        </p:nvSpPr>
        <p:spPr>
          <a:xfrm>
            <a:off x="6731361" y="6048644"/>
            <a:ext cx="45553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alibri"/>
                <a:ea typeface="+mn-lt"/>
                <a:cs typeface="+mn-lt"/>
              </a:rPr>
              <a:t>Fonte: </a:t>
            </a:r>
            <a:r>
              <a:rPr lang="en-US" sz="1000" err="1">
                <a:latin typeface="Calibri"/>
                <a:ea typeface="+mn-lt"/>
                <a:cs typeface="+mn-lt"/>
              </a:rPr>
              <a:t>Hoje</a:t>
            </a:r>
            <a:r>
              <a:rPr lang="en-US" sz="1000">
                <a:latin typeface="Calibri"/>
                <a:ea typeface="+mn-lt"/>
                <a:cs typeface="+mn-lt"/>
              </a:rPr>
              <a:t> </a:t>
            </a:r>
            <a:r>
              <a:rPr lang="en-US" sz="1000" err="1">
                <a:latin typeface="Calibri"/>
                <a:ea typeface="+mn-lt"/>
                <a:cs typeface="+mn-lt"/>
              </a:rPr>
              <a:t>em</a:t>
            </a:r>
            <a:r>
              <a:rPr lang="en-US" sz="1000">
                <a:latin typeface="Calibri"/>
                <a:ea typeface="+mn-lt"/>
                <a:cs typeface="+mn-lt"/>
              </a:rPr>
              <a:t> Dia, 2022. </a:t>
            </a:r>
            <a:r>
              <a:rPr lang="en-US" sz="1000" err="1">
                <a:latin typeface="Calibri"/>
                <a:ea typeface="+mn-lt"/>
                <a:cs typeface="+mn-lt"/>
              </a:rPr>
              <a:t>Disponível</a:t>
            </a:r>
            <a:r>
              <a:rPr lang="en-US" sz="1000">
                <a:latin typeface="Calibri"/>
                <a:ea typeface="+mn-lt"/>
                <a:cs typeface="+mn-lt"/>
              </a:rPr>
              <a:t> </a:t>
            </a:r>
            <a:r>
              <a:rPr lang="en-US" sz="1000" err="1">
                <a:latin typeface="Calibri"/>
                <a:ea typeface="+mn-lt"/>
                <a:cs typeface="+mn-lt"/>
              </a:rPr>
              <a:t>em</a:t>
            </a:r>
            <a:r>
              <a:rPr lang="en-US" sz="1000">
                <a:latin typeface="Calibri"/>
                <a:ea typeface="+mn-lt"/>
                <a:cs typeface="+mn-lt"/>
              </a:rPr>
              <a:t>: https://www.hojeemdia.com.br/minas/bh-e-contagem-ganham-jardins-de-chuva-para-evitar-enchentes-e-inundac-es-1.859068</a:t>
            </a:r>
            <a:endParaRPr lang="pt-BR" sz="1000">
              <a:latin typeface="Calibri"/>
              <a:ea typeface="+mn-lt"/>
              <a:cs typeface="+mn-lt"/>
            </a:endParaRPr>
          </a:p>
        </p:txBody>
      </p:sp>
    </p:spTree>
    <p:extLst>
      <p:ext uri="{BB962C8B-B14F-4D97-AF65-F5344CB8AC3E}">
        <p14:creationId xmlns:p14="http://schemas.microsoft.com/office/powerpoint/2010/main" val="250924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65E80-BEF0-67D9-7969-F06706E77CF6}"/>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0A5204D8-CD2D-6EE4-5635-207D4A53296B}"/>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Calibri"/>
                <a:cs typeface="Calibri"/>
              </a:rPr>
              <a:t>INFRAESTRUTURA CINZA</a:t>
            </a:r>
            <a:r>
              <a:rPr lang="pt-BR" sz="2400" b="1" dirty="0">
                <a:latin typeface="Arial"/>
                <a:ea typeface="+mn-lt"/>
                <a:cs typeface="+mn-lt"/>
              </a:rPr>
              <a:t> </a:t>
            </a:r>
            <a:endParaRPr lang="pt-BR" dirty="0">
              <a:latin typeface="Arial"/>
              <a:ea typeface="+mn-lt"/>
              <a:cs typeface="+mn-lt"/>
            </a:endParaRPr>
          </a:p>
        </p:txBody>
      </p:sp>
      <p:sp>
        <p:nvSpPr>
          <p:cNvPr id="107" name="CaixaDeTexto 106">
            <a:extLst>
              <a:ext uri="{FF2B5EF4-FFF2-40B4-BE49-F238E27FC236}">
                <a16:creationId xmlns:a16="http://schemas.microsoft.com/office/drawing/2014/main" id="{30C38024-7B96-CCFC-DCB3-3C5C899E9030}"/>
              </a:ext>
            </a:extLst>
          </p:cNvPr>
          <p:cNvSpPr txBox="1"/>
          <p:nvPr/>
        </p:nvSpPr>
        <p:spPr>
          <a:xfrm>
            <a:off x="331615" y="1711463"/>
            <a:ext cx="115221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a:latin typeface="Calibri"/>
                <a:ea typeface="Calibri"/>
                <a:cs typeface="Calibri"/>
              </a:rPr>
              <a:t>XXI – infraestrutura cinza:</a:t>
            </a:r>
            <a:r>
              <a:rPr lang="pt-BR" sz="1200">
                <a:latin typeface="Calibri"/>
                <a:ea typeface="Calibri"/>
                <a:cs typeface="Calibri"/>
              </a:rPr>
              <a:t> </a:t>
            </a:r>
            <a:r>
              <a:rPr lang="pt-BR" sz="1200">
                <a:latin typeface="Calibri Light"/>
                <a:ea typeface="Calibri"/>
                <a:cs typeface="Calibri"/>
              </a:rPr>
              <a:t>conjunto de infraestruturas e instalações operacionais de DMAPU, que têm como objetivo a redução de alagamentos, inundações e enxurradas urbanas, projetadas e construídas a partir da abordagem técnica convencional, que se fundamenta na rápida transferência do escoamento superficial excedente para jusante.</a:t>
            </a:r>
            <a:endParaRPr lang="pt-BR">
              <a:latin typeface="Calibri Light"/>
              <a:ea typeface="Calibri Light"/>
              <a:cs typeface="Calibri Light"/>
            </a:endParaRPr>
          </a:p>
        </p:txBody>
      </p:sp>
      <p:pic>
        <p:nvPicPr>
          <p:cNvPr id="7" name="Imagem 6" descr="Uma imagem contendo rocha, velho, pedra, sujo&#10;&#10;O conteúdo gerado por IA pode estar incorreto.">
            <a:extLst>
              <a:ext uri="{FF2B5EF4-FFF2-40B4-BE49-F238E27FC236}">
                <a16:creationId xmlns:a16="http://schemas.microsoft.com/office/drawing/2014/main" id="{A2032B40-344A-019E-EDBF-49340017C33A}"/>
              </a:ext>
            </a:extLst>
          </p:cNvPr>
          <p:cNvPicPr>
            <a:picLocks noChangeAspect="1"/>
          </p:cNvPicPr>
          <p:nvPr/>
        </p:nvPicPr>
        <p:blipFill>
          <a:blip r:embed="rId2"/>
          <a:srcRect l="9728" t="57" r="23842" b="-581"/>
          <a:stretch>
            <a:fillRect/>
          </a:stretch>
        </p:blipFill>
        <p:spPr>
          <a:xfrm>
            <a:off x="-5117" y="2416587"/>
            <a:ext cx="4042331" cy="2756308"/>
          </a:xfrm>
          <a:prstGeom prst="rect">
            <a:avLst/>
          </a:prstGeom>
        </p:spPr>
      </p:pic>
      <p:sp>
        <p:nvSpPr>
          <p:cNvPr id="8" name="CaixaDeTexto 7">
            <a:extLst>
              <a:ext uri="{FF2B5EF4-FFF2-40B4-BE49-F238E27FC236}">
                <a16:creationId xmlns:a16="http://schemas.microsoft.com/office/drawing/2014/main" id="{B8C542FA-6337-3766-DA6F-4513F2FFF5E1}"/>
              </a:ext>
            </a:extLst>
          </p:cNvPr>
          <p:cNvSpPr txBox="1"/>
          <p:nvPr/>
        </p:nvSpPr>
        <p:spPr>
          <a:xfrm>
            <a:off x="208405" y="6340034"/>
            <a:ext cx="36033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alibri"/>
                <a:ea typeface="Calibri"/>
                <a:cs typeface="Arial"/>
              </a:rPr>
              <a:t>Fonte: Saneamento </a:t>
            </a:r>
            <a:r>
              <a:rPr lang="en-US" sz="1000" err="1">
                <a:latin typeface="Calibri"/>
                <a:ea typeface="Calibri"/>
                <a:cs typeface="Arial"/>
              </a:rPr>
              <a:t>Básico</a:t>
            </a:r>
            <a:r>
              <a:rPr lang="en-US" sz="1000">
                <a:latin typeface="Calibri"/>
                <a:ea typeface="Calibri"/>
                <a:cs typeface="Arial"/>
              </a:rPr>
              <a:t> – 2023</a:t>
            </a:r>
            <a:br>
              <a:rPr lang="en-US" sz="1000">
                <a:latin typeface="Calibri"/>
                <a:cs typeface="Arial"/>
              </a:rPr>
            </a:br>
            <a:r>
              <a:rPr lang="en-US" sz="1000" err="1">
                <a:ea typeface="+mn-lt"/>
                <a:cs typeface="+mn-lt"/>
              </a:rPr>
              <a:t>Disponível</a:t>
            </a:r>
            <a:r>
              <a:rPr lang="en-US" sz="1000">
                <a:ea typeface="+mn-lt"/>
                <a:cs typeface="+mn-lt"/>
              </a:rPr>
              <a:t> </a:t>
            </a:r>
            <a:r>
              <a:rPr lang="en-US" sz="1000" err="1">
                <a:ea typeface="+mn-lt"/>
                <a:cs typeface="+mn-lt"/>
              </a:rPr>
              <a:t>em</a:t>
            </a:r>
            <a:r>
              <a:rPr lang="en-US" sz="1000">
                <a:ea typeface="+mn-lt"/>
                <a:cs typeface="+mn-lt"/>
              </a:rPr>
              <a:t>:</a:t>
            </a:r>
            <a:r>
              <a:rPr lang="en-US" sz="1000">
                <a:latin typeface="Calibri"/>
                <a:ea typeface="Calibri"/>
                <a:cs typeface="Calibri"/>
              </a:rPr>
              <a:t> </a:t>
            </a:r>
            <a:r>
              <a:rPr lang="en-US" sz="1000">
                <a:latin typeface="Calibri"/>
                <a:ea typeface="Calibri"/>
                <a:cs typeface="Arial"/>
                <a:hlinkClick r:id="rId3"/>
              </a:rPr>
              <a:t>saneamentobasico.com.br</a:t>
            </a:r>
            <a:endParaRPr lang="en-US" sz="1000">
              <a:latin typeface="Calibri"/>
              <a:ea typeface="Calibri"/>
              <a:cs typeface="Arial"/>
            </a:endParaRPr>
          </a:p>
        </p:txBody>
      </p:sp>
      <p:pic>
        <p:nvPicPr>
          <p:cNvPr id="2" name="Imagem 1" descr="Banco de madeira em calçada&#10;&#10;O conteúdo gerado por IA pode estar incorreto.">
            <a:extLst>
              <a:ext uri="{FF2B5EF4-FFF2-40B4-BE49-F238E27FC236}">
                <a16:creationId xmlns:a16="http://schemas.microsoft.com/office/drawing/2014/main" id="{D1FE8FFA-07D9-CD25-03E7-6CCCF96E5883}"/>
              </a:ext>
            </a:extLst>
          </p:cNvPr>
          <p:cNvPicPr>
            <a:picLocks noChangeAspect="1"/>
          </p:cNvPicPr>
          <p:nvPr/>
        </p:nvPicPr>
        <p:blipFill>
          <a:blip r:embed="rId4"/>
          <a:stretch>
            <a:fillRect/>
          </a:stretch>
        </p:blipFill>
        <p:spPr>
          <a:xfrm>
            <a:off x="4197201" y="2414138"/>
            <a:ext cx="4042015" cy="2748592"/>
          </a:xfrm>
          <a:prstGeom prst="rect">
            <a:avLst/>
          </a:prstGeom>
        </p:spPr>
      </p:pic>
      <p:pic>
        <p:nvPicPr>
          <p:cNvPr id="4" name="Imagem 3">
            <a:extLst>
              <a:ext uri="{FF2B5EF4-FFF2-40B4-BE49-F238E27FC236}">
                <a16:creationId xmlns:a16="http://schemas.microsoft.com/office/drawing/2014/main" id="{84E792F1-A36D-B096-F820-B3225964FF14}"/>
              </a:ext>
            </a:extLst>
          </p:cNvPr>
          <p:cNvPicPr>
            <a:picLocks noChangeAspect="1"/>
          </p:cNvPicPr>
          <p:nvPr/>
        </p:nvPicPr>
        <p:blipFill>
          <a:blip r:embed="rId5"/>
          <a:stretch>
            <a:fillRect/>
          </a:stretch>
        </p:blipFill>
        <p:spPr>
          <a:xfrm>
            <a:off x="8410485" y="2412790"/>
            <a:ext cx="3638011" cy="2751288"/>
          </a:xfrm>
          <a:prstGeom prst="rect">
            <a:avLst/>
          </a:prstGeom>
        </p:spPr>
      </p:pic>
    </p:spTree>
    <p:extLst>
      <p:ext uri="{BB962C8B-B14F-4D97-AF65-F5344CB8AC3E}">
        <p14:creationId xmlns:p14="http://schemas.microsoft.com/office/powerpoint/2010/main" val="4238636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2B0DE-3BFB-4B3C-433A-E948FECBD895}"/>
            </a:ext>
          </a:extLst>
        </p:cNvPr>
        <p:cNvGrpSpPr/>
        <p:nvPr/>
      </p:nvGrpSpPr>
      <p:grpSpPr>
        <a:xfrm>
          <a:off x="0" y="0"/>
          <a:ext cx="0" cy="0"/>
          <a:chOff x="0" y="0"/>
          <a:chExt cx="0" cy="0"/>
        </a:xfrm>
      </p:grpSpPr>
      <p:pic>
        <p:nvPicPr>
          <p:cNvPr id="6" name="Imagem 5" descr="Uma imagem contendo ao ar livre, tijolo, edifício, bolo&#10;&#10;O conteúdo gerado por IA pode estar incorreto.">
            <a:extLst>
              <a:ext uri="{FF2B5EF4-FFF2-40B4-BE49-F238E27FC236}">
                <a16:creationId xmlns:a16="http://schemas.microsoft.com/office/drawing/2014/main" id="{045CF666-8FBA-F2BA-614F-E71C09F69AB0}"/>
              </a:ext>
            </a:extLst>
          </p:cNvPr>
          <p:cNvPicPr>
            <a:picLocks noChangeAspect="1"/>
          </p:cNvPicPr>
          <p:nvPr/>
        </p:nvPicPr>
        <p:blipFill>
          <a:blip r:embed="rId2"/>
          <a:srcRect l="1136" t="14739" r="-1136" b="24280"/>
          <a:stretch>
            <a:fillRect/>
          </a:stretch>
        </p:blipFill>
        <p:spPr>
          <a:xfrm>
            <a:off x="250331" y="2334562"/>
            <a:ext cx="3793514" cy="4112531"/>
          </a:xfrm>
          <a:prstGeom prst="rect">
            <a:avLst/>
          </a:prstGeom>
        </p:spPr>
      </p:pic>
      <p:pic>
        <p:nvPicPr>
          <p:cNvPr id="10" name="Imagem 9">
            <a:extLst>
              <a:ext uri="{FF2B5EF4-FFF2-40B4-BE49-F238E27FC236}">
                <a16:creationId xmlns:a16="http://schemas.microsoft.com/office/drawing/2014/main" id="{640C0E40-44B1-9F21-88E1-FE0EE3809AAC}"/>
              </a:ext>
            </a:extLst>
          </p:cNvPr>
          <p:cNvPicPr>
            <a:picLocks noChangeAspect="1"/>
          </p:cNvPicPr>
          <p:nvPr/>
        </p:nvPicPr>
        <p:blipFill>
          <a:blip r:embed="rId3"/>
          <a:srcRect r="1" b="20685"/>
          <a:stretch>
            <a:fillRect/>
          </a:stretch>
        </p:blipFill>
        <p:spPr>
          <a:xfrm>
            <a:off x="4223714" y="177960"/>
            <a:ext cx="3797570" cy="2010551"/>
          </a:xfrm>
          <a:prstGeom prst="rect">
            <a:avLst/>
          </a:prstGeom>
        </p:spPr>
      </p:pic>
      <p:pic>
        <p:nvPicPr>
          <p:cNvPr id="12" name="Imagem 11" descr="Uma imagem contendo ao ar livre, edifício, grama, de madeira&#10;&#10;O conteúdo gerado por IA pode estar incorreto.">
            <a:extLst>
              <a:ext uri="{FF2B5EF4-FFF2-40B4-BE49-F238E27FC236}">
                <a16:creationId xmlns:a16="http://schemas.microsoft.com/office/drawing/2014/main" id="{8C4AAAEE-9044-4149-7B1C-A72BBFA0C86E}"/>
              </a:ext>
            </a:extLst>
          </p:cNvPr>
          <p:cNvPicPr>
            <a:picLocks noChangeAspect="1"/>
          </p:cNvPicPr>
          <p:nvPr/>
        </p:nvPicPr>
        <p:blipFill>
          <a:blip r:embed="rId4"/>
          <a:srcRect l="546" t="5095" r="-547" b="23693"/>
          <a:stretch>
            <a:fillRect/>
          </a:stretch>
        </p:blipFill>
        <p:spPr>
          <a:xfrm>
            <a:off x="4218935" y="2335833"/>
            <a:ext cx="3794802" cy="2026791"/>
          </a:xfrm>
          <a:prstGeom prst="rect">
            <a:avLst/>
          </a:prstGeom>
        </p:spPr>
      </p:pic>
      <p:pic>
        <p:nvPicPr>
          <p:cNvPr id="14" name="Imagem 13" descr="Uma imagem contendo ao ar livre, montanha, terra, lado&#10;&#10;O conteúdo gerado por IA pode estar incorreto.">
            <a:extLst>
              <a:ext uri="{FF2B5EF4-FFF2-40B4-BE49-F238E27FC236}">
                <a16:creationId xmlns:a16="http://schemas.microsoft.com/office/drawing/2014/main" id="{4D2EC0BF-5D14-95D2-88AF-5F5E600FAE74}"/>
              </a:ext>
            </a:extLst>
          </p:cNvPr>
          <p:cNvPicPr>
            <a:picLocks noChangeAspect="1"/>
          </p:cNvPicPr>
          <p:nvPr/>
        </p:nvPicPr>
        <p:blipFill>
          <a:blip r:embed="rId5"/>
          <a:srcRect t="18812"/>
          <a:stretch>
            <a:fillRect/>
          </a:stretch>
        </p:blipFill>
        <p:spPr>
          <a:xfrm>
            <a:off x="8143685" y="2334563"/>
            <a:ext cx="3797984" cy="4111321"/>
          </a:xfrm>
          <a:prstGeom prst="rect">
            <a:avLst/>
          </a:prstGeom>
        </p:spPr>
      </p:pic>
      <p:pic>
        <p:nvPicPr>
          <p:cNvPr id="16" name="Imagem 15" descr="Uma imagem contendo ao ar livre, edifício, pedra, homem&#10;&#10;O conteúdo gerado por IA pode estar incorreto.">
            <a:extLst>
              <a:ext uri="{FF2B5EF4-FFF2-40B4-BE49-F238E27FC236}">
                <a16:creationId xmlns:a16="http://schemas.microsoft.com/office/drawing/2014/main" id="{DA64EF68-AE64-1B0B-E219-A36481CFB900}"/>
              </a:ext>
            </a:extLst>
          </p:cNvPr>
          <p:cNvPicPr>
            <a:picLocks noChangeAspect="1"/>
          </p:cNvPicPr>
          <p:nvPr/>
        </p:nvPicPr>
        <p:blipFill>
          <a:blip r:embed="rId6"/>
          <a:srcRect t="9369" r="1" b="19989"/>
          <a:stretch>
            <a:fillRect/>
          </a:stretch>
        </p:blipFill>
        <p:spPr>
          <a:xfrm>
            <a:off x="8143500" y="183753"/>
            <a:ext cx="3794760" cy="2010551"/>
          </a:xfrm>
          <a:prstGeom prst="rect">
            <a:avLst/>
          </a:prstGeom>
        </p:spPr>
      </p:pic>
      <p:pic>
        <p:nvPicPr>
          <p:cNvPr id="20" name="Imagem 19" descr="Ponte sobre um rio&#10;&#10;O conteúdo gerado por IA pode estar incorreto.">
            <a:extLst>
              <a:ext uri="{FF2B5EF4-FFF2-40B4-BE49-F238E27FC236}">
                <a16:creationId xmlns:a16="http://schemas.microsoft.com/office/drawing/2014/main" id="{C5ACEF74-87AE-1BCE-FE97-AE10A1ED235E}"/>
              </a:ext>
            </a:extLst>
          </p:cNvPr>
          <p:cNvPicPr>
            <a:picLocks noChangeAspect="1"/>
          </p:cNvPicPr>
          <p:nvPr/>
        </p:nvPicPr>
        <p:blipFill>
          <a:blip r:embed="rId7"/>
          <a:stretch>
            <a:fillRect/>
          </a:stretch>
        </p:blipFill>
        <p:spPr>
          <a:xfrm>
            <a:off x="4218676" y="4555646"/>
            <a:ext cx="3782540" cy="1901765"/>
          </a:xfrm>
          <a:prstGeom prst="rect">
            <a:avLst/>
          </a:prstGeom>
        </p:spPr>
      </p:pic>
      <p:sp>
        <p:nvSpPr>
          <p:cNvPr id="24" name="CaixaDeTexto 23">
            <a:extLst>
              <a:ext uri="{FF2B5EF4-FFF2-40B4-BE49-F238E27FC236}">
                <a16:creationId xmlns:a16="http://schemas.microsoft.com/office/drawing/2014/main" id="{73F1FA2D-A5DF-6214-4FC7-6BC5CFD873BE}"/>
              </a:ext>
            </a:extLst>
          </p:cNvPr>
          <p:cNvSpPr txBox="1"/>
          <p:nvPr/>
        </p:nvSpPr>
        <p:spPr>
          <a:xfrm>
            <a:off x="245352" y="2329690"/>
            <a:ext cx="16880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dirty="0">
                <a:latin typeface="Calibri"/>
                <a:ea typeface="Calibri"/>
                <a:cs typeface="Calibri"/>
              </a:rPr>
              <a:t>Sarjeta e Boca-de-Lobo</a:t>
            </a:r>
            <a:endParaRPr lang="pt-BR" dirty="0">
              <a:ea typeface="Calibri"/>
              <a:cs typeface="Calibri"/>
            </a:endParaRPr>
          </a:p>
        </p:txBody>
      </p:sp>
      <p:sp>
        <p:nvSpPr>
          <p:cNvPr id="25" name="CaixaDeTexto 24">
            <a:extLst>
              <a:ext uri="{FF2B5EF4-FFF2-40B4-BE49-F238E27FC236}">
                <a16:creationId xmlns:a16="http://schemas.microsoft.com/office/drawing/2014/main" id="{A8D3B7BE-0A0B-3CFE-C20F-690C11F7E706}"/>
              </a:ext>
            </a:extLst>
          </p:cNvPr>
          <p:cNvSpPr txBox="1"/>
          <p:nvPr/>
        </p:nvSpPr>
        <p:spPr>
          <a:xfrm>
            <a:off x="4213502" y="187463"/>
            <a:ext cx="16880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a:solidFill>
                  <a:schemeClr val="bg1"/>
                </a:solidFill>
                <a:latin typeface="Calibri"/>
                <a:ea typeface="Calibri"/>
                <a:cs typeface="Calibri"/>
              </a:rPr>
              <a:t>Canal aberto</a:t>
            </a:r>
            <a:endParaRPr lang="pt-BR">
              <a:solidFill>
                <a:schemeClr val="bg1"/>
              </a:solidFill>
            </a:endParaRPr>
          </a:p>
        </p:txBody>
      </p:sp>
      <p:sp>
        <p:nvSpPr>
          <p:cNvPr id="26" name="CaixaDeTexto 25">
            <a:extLst>
              <a:ext uri="{FF2B5EF4-FFF2-40B4-BE49-F238E27FC236}">
                <a16:creationId xmlns:a16="http://schemas.microsoft.com/office/drawing/2014/main" id="{89255B29-0EE8-6FDE-0F21-B25657AAF86E}"/>
              </a:ext>
            </a:extLst>
          </p:cNvPr>
          <p:cNvSpPr txBox="1"/>
          <p:nvPr/>
        </p:nvSpPr>
        <p:spPr>
          <a:xfrm>
            <a:off x="6456371" y="2329690"/>
            <a:ext cx="15586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a:solidFill>
                  <a:schemeClr val="bg1"/>
                </a:solidFill>
                <a:latin typeface="Calibri"/>
                <a:ea typeface="Calibri"/>
                <a:cs typeface="Calibri"/>
              </a:rPr>
              <a:t>Dissipador hidráulico</a:t>
            </a:r>
            <a:endParaRPr lang="pt-BR"/>
          </a:p>
        </p:txBody>
      </p:sp>
      <p:sp>
        <p:nvSpPr>
          <p:cNvPr id="27" name="CaixaDeTexto 26">
            <a:extLst>
              <a:ext uri="{FF2B5EF4-FFF2-40B4-BE49-F238E27FC236}">
                <a16:creationId xmlns:a16="http://schemas.microsoft.com/office/drawing/2014/main" id="{8D1BE3D5-2878-B035-ABE1-BAF072450BBC}"/>
              </a:ext>
            </a:extLst>
          </p:cNvPr>
          <p:cNvSpPr txBox="1"/>
          <p:nvPr/>
        </p:nvSpPr>
        <p:spPr>
          <a:xfrm>
            <a:off x="6585766" y="4558180"/>
            <a:ext cx="14292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a:latin typeface="Calibri"/>
                <a:ea typeface="Calibri"/>
                <a:cs typeface="Calibri"/>
              </a:rPr>
              <a:t>Bacia de contenção</a:t>
            </a:r>
            <a:endParaRPr lang="pt-BR">
              <a:ea typeface="Calibri"/>
              <a:cs typeface="Calibri"/>
            </a:endParaRPr>
          </a:p>
        </p:txBody>
      </p:sp>
      <p:sp>
        <p:nvSpPr>
          <p:cNvPr id="28" name="CaixaDeTexto 27">
            <a:extLst>
              <a:ext uri="{FF2B5EF4-FFF2-40B4-BE49-F238E27FC236}">
                <a16:creationId xmlns:a16="http://schemas.microsoft.com/office/drawing/2014/main" id="{98C50C4C-65E1-2701-8364-1D47DC5D4761}"/>
              </a:ext>
            </a:extLst>
          </p:cNvPr>
          <p:cNvSpPr txBox="1"/>
          <p:nvPr/>
        </p:nvSpPr>
        <p:spPr>
          <a:xfrm>
            <a:off x="9927580" y="2339459"/>
            <a:ext cx="21674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dirty="0">
                <a:ea typeface="Calibri"/>
                <a:cs typeface="Calibri"/>
              </a:rPr>
              <a:t>Tubulação e Poços de Visita</a:t>
            </a:r>
          </a:p>
        </p:txBody>
      </p:sp>
      <p:sp>
        <p:nvSpPr>
          <p:cNvPr id="29" name="CaixaDeTexto 28">
            <a:extLst>
              <a:ext uri="{FF2B5EF4-FFF2-40B4-BE49-F238E27FC236}">
                <a16:creationId xmlns:a16="http://schemas.microsoft.com/office/drawing/2014/main" id="{254E738F-1F8E-A501-A0B0-D6D7AB158228}"/>
              </a:ext>
            </a:extLst>
          </p:cNvPr>
          <p:cNvSpPr txBox="1"/>
          <p:nvPr/>
        </p:nvSpPr>
        <p:spPr>
          <a:xfrm>
            <a:off x="9646039" y="193424"/>
            <a:ext cx="22939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200" b="1">
                <a:ea typeface="Calibri"/>
                <a:cs typeface="Calibri"/>
              </a:rPr>
              <a:t>Bueiro Triplo Celular de Concreto (BTCC)</a:t>
            </a:r>
            <a:endParaRPr lang="pt-BR">
              <a:ea typeface="Calibri"/>
              <a:cs typeface="Calibri"/>
            </a:endParaRPr>
          </a:p>
        </p:txBody>
      </p:sp>
    </p:spTree>
    <p:extLst>
      <p:ext uri="{BB962C8B-B14F-4D97-AF65-F5344CB8AC3E}">
        <p14:creationId xmlns:p14="http://schemas.microsoft.com/office/powerpoint/2010/main" val="2714480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15B3E-B6BD-43BD-251F-2C56391006E5}"/>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3BE8261D-97BF-45A9-A2DF-D9C5E062D656}"/>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latin typeface="Arial"/>
                <a:cs typeface="Arial"/>
              </a:rPr>
              <a:t>O QUE É A NORMA DE REFERÊNCIA Nº 12/2025?</a:t>
            </a:r>
          </a:p>
        </p:txBody>
      </p:sp>
      <p:graphicFrame>
        <p:nvGraphicFramePr>
          <p:cNvPr id="1238" name="Diagrama 1237">
            <a:extLst>
              <a:ext uri="{FF2B5EF4-FFF2-40B4-BE49-F238E27FC236}">
                <a16:creationId xmlns:a16="http://schemas.microsoft.com/office/drawing/2014/main" id="{97CEF904-E8D7-31FF-B1E5-B5A1FB149F3A}"/>
              </a:ext>
            </a:extLst>
          </p:cNvPr>
          <p:cNvGraphicFramePr/>
          <p:nvPr>
            <p:extLst>
              <p:ext uri="{D42A27DB-BD31-4B8C-83A1-F6EECF244321}">
                <p14:modId xmlns:p14="http://schemas.microsoft.com/office/powerpoint/2010/main" val="2289378521"/>
              </p:ext>
            </p:extLst>
          </p:nvPr>
        </p:nvGraphicFramePr>
        <p:xfrm>
          <a:off x="538232" y="1714190"/>
          <a:ext cx="11318240" cy="4551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051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0EC08-1270-738C-A7F4-95AA55B66DD4}"/>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2FFA3F9A-E16F-C12C-5959-EDA3BE7B60D9}"/>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latin typeface="Arial"/>
                <a:cs typeface="Arial"/>
              </a:rPr>
              <a:t>OPERAÇÃO E GESTÃO </a:t>
            </a:r>
          </a:p>
        </p:txBody>
      </p:sp>
      <p:sp>
        <p:nvSpPr>
          <p:cNvPr id="5" name="CaixaDeTexto 4">
            <a:extLst>
              <a:ext uri="{FF2B5EF4-FFF2-40B4-BE49-F238E27FC236}">
                <a16:creationId xmlns:a16="http://schemas.microsoft.com/office/drawing/2014/main" id="{AC51B305-2F45-5B06-BB45-E3CC7C1C0565}"/>
              </a:ext>
            </a:extLst>
          </p:cNvPr>
          <p:cNvSpPr txBox="1"/>
          <p:nvPr/>
        </p:nvSpPr>
        <p:spPr>
          <a:xfrm>
            <a:off x="725312" y="2063393"/>
            <a:ext cx="5370904" cy="3016210"/>
          </a:xfrm>
          <a:prstGeom prst="rect">
            <a:avLst/>
          </a:prstGeom>
          <a:noFill/>
        </p:spPr>
        <p:txBody>
          <a:bodyPr wrap="square" lIns="91440" tIns="45720" rIns="91440" bIns="45720" anchor="t">
            <a:spAutoFit/>
          </a:bodyPr>
          <a:lstStyle/>
          <a:p>
            <a:pPr algn="ctr"/>
            <a:r>
              <a:rPr lang="pt-BR" sz="1600" b="1" dirty="0">
                <a:latin typeface="Calibri"/>
                <a:ea typeface="Calibri"/>
                <a:cs typeface="Arial"/>
              </a:rPr>
              <a:t> Operação e Manutenção dos Sistemas de DMAPU</a:t>
            </a:r>
            <a:endParaRPr lang="pt-BR" dirty="0">
              <a:latin typeface="Calibri"/>
              <a:ea typeface="Calibri"/>
              <a:cs typeface="Calibri"/>
            </a:endParaRPr>
          </a:p>
          <a:p>
            <a:pPr algn="ctr"/>
            <a:r>
              <a:rPr lang="pt-BR" sz="1600" b="1" dirty="0">
                <a:latin typeface="Calibri"/>
                <a:ea typeface="+mn-lt"/>
                <a:cs typeface="+mn-lt"/>
              </a:rPr>
              <a:t>(NR 12/2025 – Art. 11)</a:t>
            </a:r>
            <a:endParaRPr lang="pt-BR" sz="1600" dirty="0">
              <a:latin typeface="Calibri"/>
              <a:ea typeface="Calibri"/>
              <a:cs typeface="Calibri"/>
            </a:endParaRPr>
          </a:p>
          <a:p>
            <a:pPr algn="ctr"/>
            <a:endParaRPr lang="pt-BR" dirty="0">
              <a:ea typeface="Calibri"/>
              <a:cs typeface="Calibri"/>
            </a:endParaRPr>
          </a:p>
          <a:p>
            <a:pPr algn="just"/>
            <a:r>
              <a:rPr lang="pt-BR" sz="1400" b="1" dirty="0">
                <a:latin typeface="Calibri"/>
                <a:ea typeface="+mn-lt"/>
                <a:cs typeface="+mn-lt"/>
              </a:rPr>
              <a:t>Abrangência </a:t>
            </a:r>
            <a:r>
              <a:rPr lang="pt-BR" sz="1400" dirty="0">
                <a:latin typeface="Calibri"/>
                <a:ea typeface="+mn-lt"/>
                <a:cs typeface="+mn-lt"/>
              </a:rPr>
              <a:t>-</a:t>
            </a:r>
            <a:r>
              <a:rPr lang="pt-BR" sz="1400" b="1" dirty="0">
                <a:latin typeface="Calibri"/>
                <a:ea typeface="+mn-lt"/>
                <a:cs typeface="+mn-lt"/>
              </a:rPr>
              <a:t> </a:t>
            </a:r>
            <a:r>
              <a:rPr lang="pt-BR" sz="1400" dirty="0">
                <a:latin typeface="Calibri"/>
                <a:ea typeface="+mn-lt"/>
                <a:cs typeface="+mn-lt"/>
              </a:rPr>
              <a:t>As atividades devem contemplar infraestruturas verde, azul e cinza, garantindo o pleno funcionamento dos sistemas de drenagem;</a:t>
            </a:r>
            <a:endParaRPr lang="pt-BR" sz="1400" dirty="0">
              <a:latin typeface="Calibri"/>
              <a:ea typeface="Calibri"/>
              <a:cs typeface="Calibri"/>
            </a:endParaRPr>
          </a:p>
          <a:p>
            <a:endParaRPr lang="pt-BR" sz="1400" dirty="0">
              <a:latin typeface="Calibri"/>
              <a:ea typeface="Calibri"/>
              <a:cs typeface="Calibri"/>
            </a:endParaRPr>
          </a:p>
          <a:p>
            <a:pPr algn="just"/>
            <a:r>
              <a:rPr lang="pt-BR" sz="1400" b="1" dirty="0">
                <a:latin typeface="Calibri"/>
                <a:ea typeface="+mn-lt"/>
                <a:cs typeface="+mn-lt"/>
              </a:rPr>
              <a:t>Operação </a:t>
            </a:r>
            <a:r>
              <a:rPr lang="pt-BR" sz="1400" dirty="0">
                <a:latin typeface="Calibri"/>
                <a:ea typeface="+mn-lt"/>
                <a:cs typeface="+mn-lt"/>
              </a:rPr>
              <a:t>-</a:t>
            </a:r>
            <a:r>
              <a:rPr lang="pt-BR" sz="1400" b="1" dirty="0">
                <a:latin typeface="Calibri"/>
                <a:ea typeface="+mn-lt"/>
                <a:cs typeface="+mn-lt"/>
              </a:rPr>
              <a:t> </a:t>
            </a:r>
            <a:r>
              <a:rPr lang="pt-BR" sz="1400" dirty="0">
                <a:latin typeface="Calibri"/>
                <a:ea typeface="+mn-lt"/>
                <a:cs typeface="+mn-lt"/>
              </a:rPr>
              <a:t>Monitoramento contínuo das condições dos sistemas; Acompanhamento de desempenho e funcionamento em tempo real;</a:t>
            </a:r>
            <a:endParaRPr lang="pt-BR" sz="1400" dirty="0">
              <a:latin typeface="Calibri"/>
              <a:ea typeface="Calibri"/>
              <a:cs typeface="Calibri"/>
            </a:endParaRPr>
          </a:p>
          <a:p>
            <a:endParaRPr lang="pt-BR" sz="1400" dirty="0">
              <a:latin typeface="Calibri"/>
              <a:ea typeface="+mn-lt"/>
              <a:cs typeface="+mn-lt"/>
            </a:endParaRPr>
          </a:p>
          <a:p>
            <a:pPr algn="just"/>
            <a:r>
              <a:rPr lang="pt-BR" sz="1400" b="1" dirty="0">
                <a:latin typeface="Calibri"/>
                <a:ea typeface="+mn-lt"/>
                <a:cs typeface="+mn-lt"/>
              </a:rPr>
              <a:t>Manutenção</a:t>
            </a:r>
            <a:r>
              <a:rPr lang="pt-BR" sz="1400" dirty="0">
                <a:latin typeface="Calibri"/>
                <a:ea typeface="+mn-lt"/>
                <a:cs typeface="+mn-lt"/>
              </a:rPr>
              <a:t> - Preventiva e corretiva, conforme o plano de operação; Inspeção, limpeza e desobstrução regular de bocas de lobo, galerias e dispositivos pluviais.</a:t>
            </a:r>
            <a:endParaRPr lang="pt-BR" sz="1400" dirty="0">
              <a:latin typeface="Calibri"/>
              <a:ea typeface="Calibri"/>
              <a:cs typeface="Calibri"/>
            </a:endParaRPr>
          </a:p>
        </p:txBody>
      </p:sp>
      <p:sp>
        <p:nvSpPr>
          <p:cNvPr id="2" name="CaixaDeTexto 1">
            <a:extLst>
              <a:ext uri="{FF2B5EF4-FFF2-40B4-BE49-F238E27FC236}">
                <a16:creationId xmlns:a16="http://schemas.microsoft.com/office/drawing/2014/main" id="{DAF3CED4-1B2E-31E8-3110-3CA6F868816A}"/>
              </a:ext>
            </a:extLst>
          </p:cNvPr>
          <p:cNvSpPr txBox="1"/>
          <p:nvPr/>
        </p:nvSpPr>
        <p:spPr>
          <a:xfrm>
            <a:off x="6097413" y="2063393"/>
            <a:ext cx="5364552" cy="4154984"/>
          </a:xfrm>
          <a:prstGeom prst="rect">
            <a:avLst/>
          </a:prstGeom>
          <a:noFill/>
        </p:spPr>
        <p:txBody>
          <a:bodyPr wrap="square" lIns="91440" tIns="45720" rIns="91440" bIns="45720" anchor="t">
            <a:spAutoFit/>
          </a:bodyPr>
          <a:lstStyle/>
          <a:p>
            <a:pPr algn="ctr"/>
            <a:r>
              <a:rPr lang="pt-BR" sz="1400">
                <a:latin typeface="Calibri"/>
                <a:ea typeface="Calibri"/>
                <a:cs typeface="Arial"/>
              </a:rPr>
              <a:t> </a:t>
            </a:r>
            <a:r>
              <a:rPr lang="pt-BR" sz="1600" b="1">
                <a:latin typeface="Calibri"/>
                <a:ea typeface="Calibri"/>
                <a:cs typeface="Arial"/>
              </a:rPr>
              <a:t>Gestão e Administração do Sistema DMAPU</a:t>
            </a:r>
            <a:endParaRPr lang="pt-BR">
              <a:latin typeface="Calibri"/>
              <a:ea typeface="Calibri"/>
              <a:cs typeface="Calibri"/>
            </a:endParaRPr>
          </a:p>
          <a:p>
            <a:pPr algn="ctr"/>
            <a:r>
              <a:rPr lang="pt-BR" sz="1600" b="1">
                <a:latin typeface="Calibri"/>
                <a:ea typeface="+mn-lt"/>
                <a:cs typeface="+mn-lt"/>
              </a:rPr>
              <a:t>(NR 12/2025 – Art. 12)</a:t>
            </a:r>
            <a:endParaRPr lang="pt-BR" sz="1600" b="1">
              <a:latin typeface="Calibri"/>
              <a:ea typeface="Calibri"/>
              <a:cs typeface="Arial"/>
            </a:endParaRPr>
          </a:p>
          <a:p>
            <a:endParaRPr lang="pt-BR" sz="1400">
              <a:latin typeface="Calibri"/>
              <a:ea typeface="Calibri"/>
              <a:cs typeface="Arial"/>
            </a:endParaRPr>
          </a:p>
          <a:p>
            <a:pPr algn="just"/>
            <a:r>
              <a:rPr lang="pt-BR" sz="1400" b="1">
                <a:latin typeface="Calibri"/>
                <a:ea typeface="+mn-lt"/>
                <a:cs typeface="+mn-lt"/>
              </a:rPr>
              <a:t>Gestão Sustentável </a:t>
            </a:r>
            <a:r>
              <a:rPr lang="pt-BR" sz="1400">
                <a:latin typeface="Calibri"/>
                <a:ea typeface="+mn-lt"/>
                <a:cs typeface="+mn-lt"/>
              </a:rPr>
              <a:t>- Abrange a parte administrativa, financeira, de investimentos e de riscos, assegurando a continuidade e eficiência dos serviços;</a:t>
            </a:r>
            <a:endParaRPr lang="pt-BR" sz="1400">
              <a:latin typeface="Calibri"/>
              <a:ea typeface="Calibri"/>
              <a:cs typeface="Arial"/>
            </a:endParaRPr>
          </a:p>
          <a:p>
            <a:endParaRPr lang="pt-BR" sz="1400">
              <a:latin typeface="Calibri"/>
              <a:ea typeface="+mn-lt"/>
              <a:cs typeface="+mn-lt"/>
            </a:endParaRPr>
          </a:p>
          <a:p>
            <a:pPr algn="just"/>
            <a:r>
              <a:rPr lang="pt-BR" sz="1400" b="1">
                <a:latin typeface="Calibri"/>
                <a:ea typeface="+mn-lt"/>
                <a:cs typeface="+mn-lt"/>
              </a:rPr>
              <a:t>Cadastro Técnico Atualizado</a:t>
            </a:r>
            <a:r>
              <a:rPr lang="pt-BR" sz="1400">
                <a:latin typeface="Calibri"/>
                <a:ea typeface="+mn-lt"/>
                <a:cs typeface="+mn-lt"/>
              </a:rPr>
              <a:t> -  Manutenção de base de dados georreferenciada e atualizada de todos os elementos que compõem o sistema de drenagem urbana;</a:t>
            </a:r>
            <a:endParaRPr lang="pt-BR" sz="1400">
              <a:latin typeface="Calibri"/>
              <a:ea typeface="Calibri"/>
              <a:cs typeface="Arial"/>
            </a:endParaRPr>
          </a:p>
          <a:p>
            <a:endParaRPr lang="pt-BR" sz="1400">
              <a:latin typeface="Calibri"/>
              <a:ea typeface="+mn-lt"/>
              <a:cs typeface="+mn-lt"/>
            </a:endParaRPr>
          </a:p>
          <a:p>
            <a:pPr algn="just"/>
            <a:r>
              <a:rPr lang="pt-BR" sz="1400" b="1">
                <a:latin typeface="Calibri"/>
                <a:ea typeface="+mn-lt"/>
                <a:cs typeface="+mn-lt"/>
              </a:rPr>
              <a:t>Sistemas de Alerta e Resposta</a:t>
            </a:r>
            <a:r>
              <a:rPr lang="pt-BR" sz="1400">
                <a:latin typeface="Calibri"/>
                <a:ea typeface="+mn-lt"/>
                <a:cs typeface="+mn-lt"/>
              </a:rPr>
              <a:t> - Apoio à implantação, operação e manutenção de sistemas de alerta para alagamentos, enxurradas e inundações, em articulação com a Defesa Civil e órgãos de recursos hídricos.</a:t>
            </a:r>
            <a:endParaRPr lang="pt-BR" sz="1400">
              <a:latin typeface="Arial"/>
              <a:cs typeface="Arial"/>
            </a:endParaRPr>
          </a:p>
          <a:p>
            <a:pPr algn="just"/>
            <a:endParaRPr lang="pt-BR" sz="1400">
              <a:latin typeface="Arial" panose="020B0604020202020204" pitchFamily="34" charset="0"/>
              <a:cs typeface="Arial" panose="020B0604020202020204" pitchFamily="34" charset="0"/>
            </a:endParaRPr>
          </a:p>
          <a:p>
            <a:pPr algn="just"/>
            <a:endParaRPr lang="pt-BR" sz="1200">
              <a:latin typeface="Arial" panose="020B0604020202020204" pitchFamily="34" charset="0"/>
              <a:cs typeface="Arial" panose="020B0604020202020204" pitchFamily="34" charset="0"/>
            </a:endParaRPr>
          </a:p>
          <a:p>
            <a:pPr algn="just"/>
            <a:br>
              <a:rPr lang="pt-BR" sz="1200">
                <a:latin typeface="Arial" panose="020B0604020202020204" pitchFamily="34" charset="0"/>
                <a:cs typeface="Arial" panose="020B0604020202020204" pitchFamily="34" charset="0"/>
              </a:rPr>
            </a:br>
            <a:endParaRPr lang="pt-B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04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BCE40-9DD5-F22E-90DF-40CD5C90FAF8}"/>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C3001566-2F53-8204-2CB8-81E89FBDD01E}"/>
              </a:ext>
            </a:extLst>
          </p:cNvPr>
          <p:cNvSpPr>
            <a:spLocks noGrp="1"/>
          </p:cNvSpPr>
          <p:nvPr>
            <p:ph type="title"/>
          </p:nvPr>
        </p:nvSpPr>
        <p:spPr>
          <a:xfrm>
            <a:off x="0" y="796937"/>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latin typeface="Arial"/>
                <a:ea typeface="Calibri"/>
                <a:cs typeface="Calibri"/>
              </a:rPr>
              <a:t>COMPONENTES DO SISTEMA DE DRENAGEM</a:t>
            </a:r>
            <a:endParaRPr lang="pt-BR" sz="2800" b="1">
              <a:latin typeface="Arial"/>
              <a:ea typeface="+mn-lt"/>
              <a:cs typeface="+mn-lt"/>
            </a:endParaRPr>
          </a:p>
        </p:txBody>
      </p:sp>
      <p:pic>
        <p:nvPicPr>
          <p:cNvPr id="22" name="Imagem 21" descr="Saneamento Básico - Plano Municipal de Saneamento Básico - Paraíba">
            <a:extLst>
              <a:ext uri="{FF2B5EF4-FFF2-40B4-BE49-F238E27FC236}">
                <a16:creationId xmlns:a16="http://schemas.microsoft.com/office/drawing/2014/main" id="{474DAB0E-5310-1E1F-2B40-5AA41466EB71}"/>
              </a:ext>
            </a:extLst>
          </p:cNvPr>
          <p:cNvPicPr>
            <a:picLocks noChangeAspect="1"/>
          </p:cNvPicPr>
          <p:nvPr/>
        </p:nvPicPr>
        <p:blipFill>
          <a:blip r:embed="rId2"/>
          <a:stretch>
            <a:fillRect/>
          </a:stretch>
        </p:blipFill>
        <p:spPr>
          <a:xfrm>
            <a:off x="1625600" y="1463936"/>
            <a:ext cx="8778240" cy="5230607"/>
          </a:xfrm>
          <a:prstGeom prst="rect">
            <a:avLst/>
          </a:prstGeom>
        </p:spPr>
      </p:pic>
    </p:spTree>
    <p:extLst>
      <p:ext uri="{BB962C8B-B14F-4D97-AF65-F5344CB8AC3E}">
        <p14:creationId xmlns:p14="http://schemas.microsoft.com/office/powerpoint/2010/main" val="20685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25E1F-4DA1-EF3A-E2FE-49A6D91B02BE}"/>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A435D5E9-7F2D-FED9-0333-9E6EAB3BEE61}"/>
              </a:ext>
            </a:extLst>
          </p:cNvPr>
          <p:cNvSpPr>
            <a:spLocks noGrp="1"/>
          </p:cNvSpPr>
          <p:nvPr>
            <p:ph type="title"/>
          </p:nvPr>
        </p:nvSpPr>
        <p:spPr>
          <a:xfrm>
            <a:off x="0" y="796937"/>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Calibri"/>
                <a:cs typeface="Calibri"/>
              </a:rPr>
              <a:t>PLANO DIRETOR DE DRENAGEM</a:t>
            </a:r>
            <a:endParaRPr lang="pt-BR" sz="2800" b="1" dirty="0">
              <a:latin typeface="Arial"/>
              <a:ea typeface="+mn-lt"/>
              <a:cs typeface="+mn-lt"/>
            </a:endParaRPr>
          </a:p>
        </p:txBody>
      </p:sp>
      <p:pic>
        <p:nvPicPr>
          <p:cNvPr id="8" name="Imagem 7">
            <a:extLst>
              <a:ext uri="{FF2B5EF4-FFF2-40B4-BE49-F238E27FC236}">
                <a16:creationId xmlns:a16="http://schemas.microsoft.com/office/drawing/2014/main" id="{DDC9BDEC-3450-D1A7-03D3-0288A8FF2236}"/>
              </a:ext>
            </a:extLst>
          </p:cNvPr>
          <p:cNvPicPr>
            <a:picLocks noChangeAspect="1"/>
          </p:cNvPicPr>
          <p:nvPr/>
        </p:nvPicPr>
        <p:blipFill>
          <a:blip r:embed="rId2"/>
          <a:srcRect l="5833" r="1214"/>
          <a:stretch>
            <a:fillRect/>
          </a:stretch>
        </p:blipFill>
        <p:spPr>
          <a:xfrm>
            <a:off x="283787" y="2011680"/>
            <a:ext cx="4964067" cy="4846320"/>
          </a:xfrm>
          <a:prstGeom prst="rect">
            <a:avLst/>
          </a:prstGeom>
        </p:spPr>
      </p:pic>
      <p:pic>
        <p:nvPicPr>
          <p:cNvPr id="10" name="Imagem 9">
            <a:extLst>
              <a:ext uri="{FF2B5EF4-FFF2-40B4-BE49-F238E27FC236}">
                <a16:creationId xmlns:a16="http://schemas.microsoft.com/office/drawing/2014/main" id="{0781B4B2-C2B8-747C-1695-5CCF9E69EEC1}"/>
              </a:ext>
            </a:extLst>
          </p:cNvPr>
          <p:cNvPicPr>
            <a:picLocks noChangeAspect="1"/>
          </p:cNvPicPr>
          <p:nvPr/>
        </p:nvPicPr>
        <p:blipFill>
          <a:blip r:embed="rId3"/>
          <a:stretch>
            <a:fillRect/>
          </a:stretch>
        </p:blipFill>
        <p:spPr>
          <a:xfrm>
            <a:off x="5801711" y="2011680"/>
            <a:ext cx="3657600" cy="4845439"/>
          </a:xfrm>
          <a:prstGeom prst="rect">
            <a:avLst/>
          </a:prstGeom>
        </p:spPr>
      </p:pic>
      <p:sp>
        <p:nvSpPr>
          <p:cNvPr id="13" name="CaixaDeTexto 12">
            <a:extLst>
              <a:ext uri="{FF2B5EF4-FFF2-40B4-BE49-F238E27FC236}">
                <a16:creationId xmlns:a16="http://schemas.microsoft.com/office/drawing/2014/main" id="{C17EE083-8632-2929-1791-EBBE225D6DC5}"/>
              </a:ext>
            </a:extLst>
          </p:cNvPr>
          <p:cNvSpPr txBox="1"/>
          <p:nvPr/>
        </p:nvSpPr>
        <p:spPr>
          <a:xfrm>
            <a:off x="283787" y="1660848"/>
            <a:ext cx="3721275" cy="369332"/>
          </a:xfrm>
          <a:prstGeom prst="rect">
            <a:avLst/>
          </a:prstGeom>
          <a:noFill/>
        </p:spPr>
        <p:txBody>
          <a:bodyPr wrap="none" rtlCol="0">
            <a:spAutoFit/>
          </a:bodyPr>
          <a:lstStyle/>
          <a:p>
            <a:r>
              <a:rPr lang="pt-BR" b="1" dirty="0"/>
              <a:t>DEFINIÇÃO DE BACIAS ELEMENTARES</a:t>
            </a:r>
          </a:p>
        </p:txBody>
      </p:sp>
      <p:sp>
        <p:nvSpPr>
          <p:cNvPr id="14" name="CaixaDeTexto 13">
            <a:extLst>
              <a:ext uri="{FF2B5EF4-FFF2-40B4-BE49-F238E27FC236}">
                <a16:creationId xmlns:a16="http://schemas.microsoft.com/office/drawing/2014/main" id="{77F03F2D-ABBA-A26F-9A17-FECA724DE79A}"/>
              </a:ext>
            </a:extLst>
          </p:cNvPr>
          <p:cNvSpPr txBox="1"/>
          <p:nvPr/>
        </p:nvSpPr>
        <p:spPr>
          <a:xfrm>
            <a:off x="5638876" y="1642348"/>
            <a:ext cx="3983270" cy="369332"/>
          </a:xfrm>
          <a:prstGeom prst="rect">
            <a:avLst/>
          </a:prstGeom>
          <a:noFill/>
        </p:spPr>
        <p:txBody>
          <a:bodyPr wrap="none" rtlCol="0">
            <a:spAutoFit/>
          </a:bodyPr>
          <a:lstStyle/>
          <a:p>
            <a:r>
              <a:rPr lang="pt-BR" b="1" dirty="0"/>
              <a:t>CADASTRO DO SISTEMA DE DRENAGEM</a:t>
            </a:r>
          </a:p>
        </p:txBody>
      </p:sp>
      <p:sp>
        <p:nvSpPr>
          <p:cNvPr id="16" name="CaixaDeTexto 15">
            <a:extLst>
              <a:ext uri="{FF2B5EF4-FFF2-40B4-BE49-F238E27FC236}">
                <a16:creationId xmlns:a16="http://schemas.microsoft.com/office/drawing/2014/main" id="{CC33CBDE-522D-E0A7-9E67-DC207AE3E4D4}"/>
              </a:ext>
            </a:extLst>
          </p:cNvPr>
          <p:cNvSpPr txBox="1"/>
          <p:nvPr/>
        </p:nvSpPr>
        <p:spPr>
          <a:xfrm>
            <a:off x="10722624" y="6099698"/>
            <a:ext cx="1302216" cy="369332"/>
          </a:xfrm>
          <a:prstGeom prst="rect">
            <a:avLst/>
          </a:prstGeom>
          <a:noFill/>
        </p:spPr>
        <p:txBody>
          <a:bodyPr wrap="none" rtlCol="0">
            <a:spAutoFit/>
          </a:bodyPr>
          <a:lstStyle/>
          <a:p>
            <a:r>
              <a:rPr lang="pt-BR" b="1" dirty="0"/>
              <a:t>Fonte: PBH.</a:t>
            </a:r>
          </a:p>
        </p:txBody>
      </p:sp>
    </p:spTree>
    <p:extLst>
      <p:ext uri="{BB962C8B-B14F-4D97-AF65-F5344CB8AC3E}">
        <p14:creationId xmlns:p14="http://schemas.microsoft.com/office/powerpoint/2010/main" val="334837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99690-10CA-328C-9D7F-3F788CE1B604}"/>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E6551486-900F-9B7E-2FB2-E0E8EF35642A}"/>
              </a:ext>
            </a:extLst>
          </p:cNvPr>
          <p:cNvSpPr>
            <a:spLocks noGrp="1"/>
          </p:cNvSpPr>
          <p:nvPr>
            <p:ph type="title"/>
          </p:nvPr>
        </p:nvSpPr>
        <p:spPr>
          <a:xfrm>
            <a:off x="0" y="796937"/>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Calibri"/>
                <a:cs typeface="Calibri"/>
              </a:rPr>
              <a:t>PLANO DIRETOR DE DRENAGEM</a:t>
            </a:r>
            <a:endParaRPr lang="pt-BR" sz="2800" b="1" dirty="0">
              <a:latin typeface="Arial"/>
              <a:ea typeface="+mn-lt"/>
              <a:cs typeface="+mn-lt"/>
            </a:endParaRPr>
          </a:p>
        </p:txBody>
      </p:sp>
      <p:sp>
        <p:nvSpPr>
          <p:cNvPr id="5" name="CaixaDeTexto 4">
            <a:extLst>
              <a:ext uri="{FF2B5EF4-FFF2-40B4-BE49-F238E27FC236}">
                <a16:creationId xmlns:a16="http://schemas.microsoft.com/office/drawing/2014/main" id="{F578977B-EDC0-7550-1AB8-A454BD8ACD05}"/>
              </a:ext>
            </a:extLst>
          </p:cNvPr>
          <p:cNvSpPr txBox="1"/>
          <p:nvPr/>
        </p:nvSpPr>
        <p:spPr>
          <a:xfrm>
            <a:off x="4705844" y="1579062"/>
            <a:ext cx="2780313" cy="369332"/>
          </a:xfrm>
          <a:prstGeom prst="rect">
            <a:avLst/>
          </a:prstGeom>
          <a:noFill/>
        </p:spPr>
        <p:txBody>
          <a:bodyPr wrap="none" rtlCol="0">
            <a:spAutoFit/>
          </a:bodyPr>
          <a:lstStyle/>
          <a:p>
            <a:r>
              <a:rPr lang="pt-BR" b="1" dirty="0"/>
              <a:t>DIAGNÓSTICO DAS VAZÕES</a:t>
            </a:r>
          </a:p>
        </p:txBody>
      </p:sp>
      <p:pic>
        <p:nvPicPr>
          <p:cNvPr id="7" name="Imagem 6">
            <a:extLst>
              <a:ext uri="{FF2B5EF4-FFF2-40B4-BE49-F238E27FC236}">
                <a16:creationId xmlns:a16="http://schemas.microsoft.com/office/drawing/2014/main" id="{04CCEC48-8CDE-C938-34A7-C25EBBF4233C}"/>
              </a:ext>
            </a:extLst>
          </p:cNvPr>
          <p:cNvPicPr>
            <a:picLocks noChangeAspect="1"/>
          </p:cNvPicPr>
          <p:nvPr/>
        </p:nvPicPr>
        <p:blipFill>
          <a:blip r:embed="rId2"/>
          <a:stretch>
            <a:fillRect/>
          </a:stretch>
        </p:blipFill>
        <p:spPr>
          <a:xfrm>
            <a:off x="1582173" y="2442274"/>
            <a:ext cx="4429743" cy="3820058"/>
          </a:xfrm>
          <a:prstGeom prst="rect">
            <a:avLst/>
          </a:prstGeom>
        </p:spPr>
      </p:pic>
      <p:pic>
        <p:nvPicPr>
          <p:cNvPr id="11" name="Imagem 10">
            <a:extLst>
              <a:ext uri="{FF2B5EF4-FFF2-40B4-BE49-F238E27FC236}">
                <a16:creationId xmlns:a16="http://schemas.microsoft.com/office/drawing/2014/main" id="{FA17AB28-6DCD-2398-5729-06A01D057EE7}"/>
              </a:ext>
            </a:extLst>
          </p:cNvPr>
          <p:cNvPicPr>
            <a:picLocks noChangeAspect="1"/>
          </p:cNvPicPr>
          <p:nvPr/>
        </p:nvPicPr>
        <p:blipFill>
          <a:blip r:embed="rId3"/>
          <a:stretch>
            <a:fillRect/>
          </a:stretch>
        </p:blipFill>
        <p:spPr>
          <a:xfrm>
            <a:off x="6180085" y="1948394"/>
            <a:ext cx="3383280" cy="4807819"/>
          </a:xfrm>
          <a:prstGeom prst="rect">
            <a:avLst/>
          </a:prstGeom>
        </p:spPr>
      </p:pic>
      <p:sp>
        <p:nvSpPr>
          <p:cNvPr id="15" name="CaixaDeTexto 14">
            <a:extLst>
              <a:ext uri="{FF2B5EF4-FFF2-40B4-BE49-F238E27FC236}">
                <a16:creationId xmlns:a16="http://schemas.microsoft.com/office/drawing/2014/main" id="{669B6E4D-E402-9AF1-5154-09599305AC4E}"/>
              </a:ext>
            </a:extLst>
          </p:cNvPr>
          <p:cNvSpPr txBox="1"/>
          <p:nvPr/>
        </p:nvSpPr>
        <p:spPr>
          <a:xfrm>
            <a:off x="10722624" y="6099698"/>
            <a:ext cx="1302216" cy="369332"/>
          </a:xfrm>
          <a:prstGeom prst="rect">
            <a:avLst/>
          </a:prstGeom>
          <a:noFill/>
        </p:spPr>
        <p:txBody>
          <a:bodyPr wrap="none" rtlCol="0">
            <a:spAutoFit/>
          </a:bodyPr>
          <a:lstStyle/>
          <a:p>
            <a:r>
              <a:rPr lang="pt-BR" b="1" dirty="0"/>
              <a:t>Fonte: PBH.</a:t>
            </a:r>
          </a:p>
        </p:txBody>
      </p:sp>
    </p:spTree>
    <p:extLst>
      <p:ext uri="{BB962C8B-B14F-4D97-AF65-F5344CB8AC3E}">
        <p14:creationId xmlns:p14="http://schemas.microsoft.com/office/powerpoint/2010/main" val="26698967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6149-7094-B570-EF0B-824B633A2749}"/>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5D7F8E37-3DCA-2DF9-9661-41E2302D1A26}"/>
              </a:ext>
            </a:extLst>
          </p:cNvPr>
          <p:cNvSpPr>
            <a:spLocks noGrp="1"/>
          </p:cNvSpPr>
          <p:nvPr>
            <p:ph type="title"/>
          </p:nvPr>
        </p:nvSpPr>
        <p:spPr>
          <a:xfrm>
            <a:off x="0" y="796937"/>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Calibri"/>
                <a:cs typeface="Calibri"/>
              </a:rPr>
              <a:t>PLANO DIRETOR DE DRENAGEM</a:t>
            </a:r>
            <a:endParaRPr lang="pt-BR" sz="2800" b="1" dirty="0">
              <a:latin typeface="Arial"/>
              <a:ea typeface="+mn-lt"/>
              <a:cs typeface="+mn-lt"/>
            </a:endParaRPr>
          </a:p>
        </p:txBody>
      </p:sp>
      <p:sp>
        <p:nvSpPr>
          <p:cNvPr id="5" name="CaixaDeTexto 4">
            <a:extLst>
              <a:ext uri="{FF2B5EF4-FFF2-40B4-BE49-F238E27FC236}">
                <a16:creationId xmlns:a16="http://schemas.microsoft.com/office/drawing/2014/main" id="{A98094B0-CB25-9BBD-DE36-476D48FAFB49}"/>
              </a:ext>
            </a:extLst>
          </p:cNvPr>
          <p:cNvSpPr txBox="1"/>
          <p:nvPr/>
        </p:nvSpPr>
        <p:spPr>
          <a:xfrm>
            <a:off x="5462172" y="1511417"/>
            <a:ext cx="1267655" cy="369332"/>
          </a:xfrm>
          <a:prstGeom prst="rect">
            <a:avLst/>
          </a:prstGeom>
          <a:noFill/>
        </p:spPr>
        <p:txBody>
          <a:bodyPr wrap="none" rtlCol="0">
            <a:spAutoFit/>
          </a:bodyPr>
          <a:lstStyle/>
          <a:p>
            <a:r>
              <a:rPr lang="pt-BR" b="1" dirty="0"/>
              <a:t>DIRETRIZES</a:t>
            </a:r>
          </a:p>
        </p:txBody>
      </p:sp>
      <p:pic>
        <p:nvPicPr>
          <p:cNvPr id="4" name="Imagem 3">
            <a:extLst>
              <a:ext uri="{FF2B5EF4-FFF2-40B4-BE49-F238E27FC236}">
                <a16:creationId xmlns:a16="http://schemas.microsoft.com/office/drawing/2014/main" id="{9D06BEB4-C04B-FFCB-6528-AF7301036FAB}"/>
              </a:ext>
            </a:extLst>
          </p:cNvPr>
          <p:cNvPicPr>
            <a:picLocks noChangeAspect="1"/>
          </p:cNvPicPr>
          <p:nvPr/>
        </p:nvPicPr>
        <p:blipFill>
          <a:blip r:embed="rId2"/>
          <a:srcRect t="1708"/>
          <a:stretch>
            <a:fillRect/>
          </a:stretch>
        </p:blipFill>
        <p:spPr>
          <a:xfrm>
            <a:off x="1787987" y="1897763"/>
            <a:ext cx="6309360" cy="4592150"/>
          </a:xfrm>
          <a:prstGeom prst="rect">
            <a:avLst/>
          </a:prstGeom>
        </p:spPr>
      </p:pic>
      <p:pic>
        <p:nvPicPr>
          <p:cNvPr id="8" name="Imagem 7">
            <a:extLst>
              <a:ext uri="{FF2B5EF4-FFF2-40B4-BE49-F238E27FC236}">
                <a16:creationId xmlns:a16="http://schemas.microsoft.com/office/drawing/2014/main" id="{CA06D5E5-906D-8DC9-96C4-E81FAC4C3008}"/>
              </a:ext>
            </a:extLst>
          </p:cNvPr>
          <p:cNvPicPr>
            <a:picLocks noChangeAspect="1"/>
          </p:cNvPicPr>
          <p:nvPr/>
        </p:nvPicPr>
        <p:blipFill>
          <a:blip r:embed="rId3"/>
          <a:stretch>
            <a:fillRect/>
          </a:stretch>
        </p:blipFill>
        <p:spPr>
          <a:xfrm>
            <a:off x="7089233" y="4966134"/>
            <a:ext cx="4486085" cy="1523777"/>
          </a:xfrm>
          <a:prstGeom prst="rect">
            <a:avLst/>
          </a:prstGeom>
        </p:spPr>
      </p:pic>
      <p:sp>
        <p:nvSpPr>
          <p:cNvPr id="10" name="CaixaDeTexto 9">
            <a:extLst>
              <a:ext uri="{FF2B5EF4-FFF2-40B4-BE49-F238E27FC236}">
                <a16:creationId xmlns:a16="http://schemas.microsoft.com/office/drawing/2014/main" id="{2F9A74F3-577A-E01A-5650-59992C3F517F}"/>
              </a:ext>
            </a:extLst>
          </p:cNvPr>
          <p:cNvSpPr txBox="1"/>
          <p:nvPr/>
        </p:nvSpPr>
        <p:spPr>
          <a:xfrm>
            <a:off x="10722624" y="6115464"/>
            <a:ext cx="1302216" cy="369332"/>
          </a:xfrm>
          <a:prstGeom prst="rect">
            <a:avLst/>
          </a:prstGeom>
          <a:noFill/>
        </p:spPr>
        <p:txBody>
          <a:bodyPr wrap="none" rtlCol="0">
            <a:spAutoFit/>
          </a:bodyPr>
          <a:lstStyle/>
          <a:p>
            <a:r>
              <a:rPr lang="pt-BR" b="1" dirty="0"/>
              <a:t>Fonte: PBH.</a:t>
            </a:r>
          </a:p>
        </p:txBody>
      </p:sp>
    </p:spTree>
    <p:extLst>
      <p:ext uri="{BB962C8B-B14F-4D97-AF65-F5344CB8AC3E}">
        <p14:creationId xmlns:p14="http://schemas.microsoft.com/office/powerpoint/2010/main" val="32882216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579E-E27F-62A7-EF60-4E5727EB2306}"/>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CC1EC1D9-4EE1-B585-6DFF-50BFECEE0ACA}"/>
              </a:ext>
            </a:extLst>
          </p:cNvPr>
          <p:cNvSpPr>
            <a:spLocks noGrp="1"/>
          </p:cNvSpPr>
          <p:nvPr>
            <p:ph type="title"/>
          </p:nvPr>
        </p:nvSpPr>
        <p:spPr>
          <a:xfrm>
            <a:off x="0" y="796937"/>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Calibri"/>
                <a:cs typeface="Calibri"/>
              </a:rPr>
              <a:t>PLANO DIRETOR DE DRENAGEM</a:t>
            </a:r>
            <a:endParaRPr lang="pt-BR" sz="2800" b="1" dirty="0">
              <a:latin typeface="Arial"/>
              <a:ea typeface="+mn-lt"/>
              <a:cs typeface="+mn-lt"/>
            </a:endParaRPr>
          </a:p>
        </p:txBody>
      </p:sp>
      <p:pic>
        <p:nvPicPr>
          <p:cNvPr id="6" name="Imagem 5">
            <a:extLst>
              <a:ext uri="{FF2B5EF4-FFF2-40B4-BE49-F238E27FC236}">
                <a16:creationId xmlns:a16="http://schemas.microsoft.com/office/drawing/2014/main" id="{126852CB-FD21-60D1-7CE2-B731341B2FC3}"/>
              </a:ext>
            </a:extLst>
          </p:cNvPr>
          <p:cNvPicPr>
            <a:picLocks noChangeAspect="1"/>
          </p:cNvPicPr>
          <p:nvPr/>
        </p:nvPicPr>
        <p:blipFill>
          <a:blip r:embed="rId2"/>
          <a:srcRect t="857"/>
          <a:stretch>
            <a:fillRect/>
          </a:stretch>
        </p:blipFill>
        <p:spPr>
          <a:xfrm>
            <a:off x="1432560" y="2163658"/>
            <a:ext cx="9326880" cy="4204063"/>
          </a:xfrm>
          <a:prstGeom prst="rect">
            <a:avLst/>
          </a:prstGeom>
        </p:spPr>
      </p:pic>
      <p:sp>
        <p:nvSpPr>
          <p:cNvPr id="7" name="CaixaDeTexto 6">
            <a:extLst>
              <a:ext uri="{FF2B5EF4-FFF2-40B4-BE49-F238E27FC236}">
                <a16:creationId xmlns:a16="http://schemas.microsoft.com/office/drawing/2014/main" id="{CEBD6F66-B4B8-393F-E9FB-3943002FAEF2}"/>
              </a:ext>
            </a:extLst>
          </p:cNvPr>
          <p:cNvSpPr txBox="1"/>
          <p:nvPr/>
        </p:nvSpPr>
        <p:spPr>
          <a:xfrm>
            <a:off x="3754365" y="1581302"/>
            <a:ext cx="4683270" cy="369332"/>
          </a:xfrm>
          <a:prstGeom prst="rect">
            <a:avLst/>
          </a:prstGeom>
          <a:noFill/>
        </p:spPr>
        <p:txBody>
          <a:bodyPr wrap="none" rtlCol="0">
            <a:spAutoFit/>
          </a:bodyPr>
          <a:lstStyle/>
          <a:p>
            <a:r>
              <a:rPr lang="pt-BR" b="1" dirty="0"/>
              <a:t>SUB – BACIA DO CÓRREGO PRIMEIRO DE MAIO</a:t>
            </a:r>
          </a:p>
        </p:txBody>
      </p:sp>
      <p:sp>
        <p:nvSpPr>
          <p:cNvPr id="9" name="CaixaDeTexto 8">
            <a:extLst>
              <a:ext uri="{FF2B5EF4-FFF2-40B4-BE49-F238E27FC236}">
                <a16:creationId xmlns:a16="http://schemas.microsoft.com/office/drawing/2014/main" id="{80C99E9D-35F1-8187-C18B-4DC5450D8200}"/>
              </a:ext>
            </a:extLst>
          </p:cNvPr>
          <p:cNvSpPr txBox="1"/>
          <p:nvPr/>
        </p:nvSpPr>
        <p:spPr>
          <a:xfrm>
            <a:off x="10722624" y="6099698"/>
            <a:ext cx="1302216" cy="369332"/>
          </a:xfrm>
          <a:prstGeom prst="rect">
            <a:avLst/>
          </a:prstGeom>
          <a:noFill/>
        </p:spPr>
        <p:txBody>
          <a:bodyPr wrap="none" rtlCol="0">
            <a:spAutoFit/>
          </a:bodyPr>
          <a:lstStyle/>
          <a:p>
            <a:r>
              <a:rPr lang="pt-BR" b="1" dirty="0"/>
              <a:t>Fonte: PBH.</a:t>
            </a:r>
          </a:p>
        </p:txBody>
      </p:sp>
    </p:spTree>
    <p:extLst>
      <p:ext uri="{BB962C8B-B14F-4D97-AF65-F5344CB8AC3E}">
        <p14:creationId xmlns:p14="http://schemas.microsoft.com/office/powerpoint/2010/main" val="4008994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7E526-EA67-749F-F910-0F294EA7DEC0}"/>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48ABEBAC-E32A-584A-7FFE-1A3B3B2EEB4A}"/>
              </a:ext>
            </a:extLst>
          </p:cNvPr>
          <p:cNvSpPr>
            <a:spLocks noGrp="1"/>
          </p:cNvSpPr>
          <p:nvPr>
            <p:ph type="title"/>
          </p:nvPr>
        </p:nvSpPr>
        <p:spPr>
          <a:xfrm>
            <a:off x="0" y="796937"/>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Calibri"/>
                <a:cs typeface="Calibri"/>
              </a:rPr>
              <a:t>PLANO DIRETOR DE DRENAGEM</a:t>
            </a:r>
            <a:endParaRPr lang="pt-BR" sz="2800" b="1" dirty="0">
              <a:latin typeface="Arial"/>
              <a:ea typeface="+mn-lt"/>
              <a:cs typeface="+mn-lt"/>
            </a:endParaRPr>
          </a:p>
        </p:txBody>
      </p:sp>
      <p:sp>
        <p:nvSpPr>
          <p:cNvPr id="7" name="CaixaDeTexto 6">
            <a:extLst>
              <a:ext uri="{FF2B5EF4-FFF2-40B4-BE49-F238E27FC236}">
                <a16:creationId xmlns:a16="http://schemas.microsoft.com/office/drawing/2014/main" id="{9F42F7EB-5DBA-724A-ED4A-B5557A7D95F1}"/>
              </a:ext>
            </a:extLst>
          </p:cNvPr>
          <p:cNvSpPr txBox="1"/>
          <p:nvPr/>
        </p:nvSpPr>
        <p:spPr>
          <a:xfrm>
            <a:off x="3737758" y="1544540"/>
            <a:ext cx="4716484" cy="369332"/>
          </a:xfrm>
          <a:prstGeom prst="rect">
            <a:avLst/>
          </a:prstGeom>
          <a:noFill/>
        </p:spPr>
        <p:txBody>
          <a:bodyPr wrap="none" rtlCol="0">
            <a:spAutoFit/>
          </a:bodyPr>
          <a:lstStyle/>
          <a:p>
            <a:r>
              <a:rPr lang="pt-BR" b="1" dirty="0"/>
              <a:t>SUB – BACIA DO CÓRREGO N. SRA. DA PIEDADE</a:t>
            </a:r>
          </a:p>
        </p:txBody>
      </p:sp>
      <p:pic>
        <p:nvPicPr>
          <p:cNvPr id="4" name="Imagem 3">
            <a:extLst>
              <a:ext uri="{FF2B5EF4-FFF2-40B4-BE49-F238E27FC236}">
                <a16:creationId xmlns:a16="http://schemas.microsoft.com/office/drawing/2014/main" id="{197F6D99-8C0D-10FD-566B-6DA5ECA83B6E}"/>
              </a:ext>
            </a:extLst>
          </p:cNvPr>
          <p:cNvPicPr>
            <a:picLocks noChangeAspect="1"/>
          </p:cNvPicPr>
          <p:nvPr/>
        </p:nvPicPr>
        <p:blipFill>
          <a:blip r:embed="rId2"/>
          <a:srcRect r="1460"/>
          <a:stretch>
            <a:fillRect/>
          </a:stretch>
        </p:blipFill>
        <p:spPr>
          <a:xfrm>
            <a:off x="1432560" y="2222981"/>
            <a:ext cx="9326880" cy="4134828"/>
          </a:xfrm>
          <a:prstGeom prst="rect">
            <a:avLst/>
          </a:prstGeom>
        </p:spPr>
      </p:pic>
      <p:sp>
        <p:nvSpPr>
          <p:cNvPr id="5" name="CaixaDeTexto 4">
            <a:extLst>
              <a:ext uri="{FF2B5EF4-FFF2-40B4-BE49-F238E27FC236}">
                <a16:creationId xmlns:a16="http://schemas.microsoft.com/office/drawing/2014/main" id="{4BE4CA93-FD6D-4522-AF54-D4B927AFC01D}"/>
              </a:ext>
            </a:extLst>
          </p:cNvPr>
          <p:cNvSpPr txBox="1"/>
          <p:nvPr/>
        </p:nvSpPr>
        <p:spPr>
          <a:xfrm>
            <a:off x="10722624" y="6099698"/>
            <a:ext cx="1302216" cy="369332"/>
          </a:xfrm>
          <a:prstGeom prst="rect">
            <a:avLst/>
          </a:prstGeom>
          <a:noFill/>
        </p:spPr>
        <p:txBody>
          <a:bodyPr wrap="none" rtlCol="0">
            <a:spAutoFit/>
          </a:bodyPr>
          <a:lstStyle/>
          <a:p>
            <a:r>
              <a:rPr lang="pt-BR" b="1" dirty="0"/>
              <a:t>Fonte: PBH.</a:t>
            </a:r>
          </a:p>
        </p:txBody>
      </p:sp>
    </p:spTree>
    <p:extLst>
      <p:ext uri="{BB962C8B-B14F-4D97-AF65-F5344CB8AC3E}">
        <p14:creationId xmlns:p14="http://schemas.microsoft.com/office/powerpoint/2010/main" val="3702115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6A190-689A-2747-45DC-0D4AFC74ABE7}"/>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323C5D4F-345A-1C4E-BA35-7A1F43369C11}"/>
              </a:ext>
            </a:extLst>
          </p:cNvPr>
          <p:cNvSpPr>
            <a:spLocks noGrp="1"/>
          </p:cNvSpPr>
          <p:nvPr>
            <p:ph type="title"/>
          </p:nvPr>
        </p:nvSpPr>
        <p:spPr>
          <a:xfrm>
            <a:off x="0" y="796937"/>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Calibri"/>
                <a:cs typeface="Calibri"/>
              </a:rPr>
              <a:t>PLANO DIRETOR DE DRENAGEM</a:t>
            </a:r>
            <a:endParaRPr lang="pt-BR" sz="2800" b="1" dirty="0">
              <a:latin typeface="Arial"/>
              <a:ea typeface="+mn-lt"/>
              <a:cs typeface="+mn-lt"/>
            </a:endParaRPr>
          </a:p>
        </p:txBody>
      </p:sp>
      <p:sp>
        <p:nvSpPr>
          <p:cNvPr id="7" name="CaixaDeTexto 6">
            <a:extLst>
              <a:ext uri="{FF2B5EF4-FFF2-40B4-BE49-F238E27FC236}">
                <a16:creationId xmlns:a16="http://schemas.microsoft.com/office/drawing/2014/main" id="{5C6D1366-EFDB-5C21-CEEA-10C684DCB1F0}"/>
              </a:ext>
            </a:extLst>
          </p:cNvPr>
          <p:cNvSpPr txBox="1"/>
          <p:nvPr/>
        </p:nvSpPr>
        <p:spPr>
          <a:xfrm>
            <a:off x="4050119" y="1544540"/>
            <a:ext cx="4091761" cy="369332"/>
          </a:xfrm>
          <a:prstGeom prst="rect">
            <a:avLst/>
          </a:prstGeom>
          <a:noFill/>
        </p:spPr>
        <p:txBody>
          <a:bodyPr wrap="none" rtlCol="0">
            <a:spAutoFit/>
          </a:bodyPr>
          <a:lstStyle/>
          <a:p>
            <a:r>
              <a:rPr lang="pt-BR" b="1" dirty="0"/>
              <a:t>SUB – BACIA DO CÓRREGO BONSUCESSO</a:t>
            </a:r>
          </a:p>
        </p:txBody>
      </p:sp>
      <p:pic>
        <p:nvPicPr>
          <p:cNvPr id="5" name="Imagem 4">
            <a:extLst>
              <a:ext uri="{FF2B5EF4-FFF2-40B4-BE49-F238E27FC236}">
                <a16:creationId xmlns:a16="http://schemas.microsoft.com/office/drawing/2014/main" id="{5D13369E-941B-5AE4-E49F-0A0680E08C24}"/>
              </a:ext>
            </a:extLst>
          </p:cNvPr>
          <p:cNvPicPr>
            <a:picLocks noChangeAspect="1"/>
          </p:cNvPicPr>
          <p:nvPr/>
        </p:nvPicPr>
        <p:blipFill>
          <a:blip r:embed="rId2"/>
          <a:stretch>
            <a:fillRect/>
          </a:stretch>
        </p:blipFill>
        <p:spPr>
          <a:xfrm>
            <a:off x="1432560" y="2090134"/>
            <a:ext cx="9326880" cy="4112486"/>
          </a:xfrm>
          <a:prstGeom prst="rect">
            <a:avLst/>
          </a:prstGeom>
        </p:spPr>
      </p:pic>
      <p:sp>
        <p:nvSpPr>
          <p:cNvPr id="6" name="CaixaDeTexto 5">
            <a:extLst>
              <a:ext uri="{FF2B5EF4-FFF2-40B4-BE49-F238E27FC236}">
                <a16:creationId xmlns:a16="http://schemas.microsoft.com/office/drawing/2014/main" id="{0C6DD335-212E-7314-2CDB-A3C39EEDE61A}"/>
              </a:ext>
            </a:extLst>
          </p:cNvPr>
          <p:cNvSpPr txBox="1"/>
          <p:nvPr/>
        </p:nvSpPr>
        <p:spPr>
          <a:xfrm>
            <a:off x="10722624" y="6099698"/>
            <a:ext cx="1302216" cy="369332"/>
          </a:xfrm>
          <a:prstGeom prst="rect">
            <a:avLst/>
          </a:prstGeom>
          <a:noFill/>
        </p:spPr>
        <p:txBody>
          <a:bodyPr wrap="none" rtlCol="0">
            <a:spAutoFit/>
          </a:bodyPr>
          <a:lstStyle/>
          <a:p>
            <a:r>
              <a:rPr lang="pt-BR" b="1" dirty="0"/>
              <a:t>Fonte: PBH.</a:t>
            </a:r>
          </a:p>
        </p:txBody>
      </p:sp>
    </p:spTree>
    <p:extLst>
      <p:ext uri="{BB962C8B-B14F-4D97-AF65-F5344CB8AC3E}">
        <p14:creationId xmlns:p14="http://schemas.microsoft.com/office/powerpoint/2010/main" val="2960324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BE290-3DFD-44AF-D95D-6F85E915E0BF}"/>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760A3590-B9B8-D370-EC36-0534C56EFA64}"/>
              </a:ext>
            </a:extLst>
          </p:cNvPr>
          <p:cNvSpPr>
            <a:spLocks noGrp="1"/>
          </p:cNvSpPr>
          <p:nvPr>
            <p:ph type="title"/>
          </p:nvPr>
        </p:nvSpPr>
        <p:spPr>
          <a:xfrm>
            <a:off x="0" y="796937"/>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Calibri"/>
                <a:cs typeface="Calibri"/>
              </a:rPr>
              <a:t>PLANO DIRETOR DE DRENAGEM</a:t>
            </a:r>
            <a:endParaRPr lang="pt-BR" sz="2800" b="1" dirty="0">
              <a:latin typeface="Arial"/>
              <a:ea typeface="+mn-lt"/>
              <a:cs typeface="+mn-lt"/>
            </a:endParaRPr>
          </a:p>
        </p:txBody>
      </p:sp>
      <p:sp>
        <p:nvSpPr>
          <p:cNvPr id="7" name="CaixaDeTexto 6">
            <a:extLst>
              <a:ext uri="{FF2B5EF4-FFF2-40B4-BE49-F238E27FC236}">
                <a16:creationId xmlns:a16="http://schemas.microsoft.com/office/drawing/2014/main" id="{B98C0624-BAFF-334C-540E-526DD9C63E32}"/>
              </a:ext>
            </a:extLst>
          </p:cNvPr>
          <p:cNvSpPr txBox="1"/>
          <p:nvPr/>
        </p:nvSpPr>
        <p:spPr>
          <a:xfrm>
            <a:off x="4050119" y="1544540"/>
            <a:ext cx="4091761" cy="369332"/>
          </a:xfrm>
          <a:prstGeom prst="rect">
            <a:avLst/>
          </a:prstGeom>
          <a:noFill/>
        </p:spPr>
        <p:txBody>
          <a:bodyPr wrap="none" rtlCol="0">
            <a:spAutoFit/>
          </a:bodyPr>
          <a:lstStyle/>
          <a:p>
            <a:r>
              <a:rPr lang="pt-BR" b="1" dirty="0"/>
              <a:t>SUB – BACIA DO CÓRREGO BONSUCESSO</a:t>
            </a:r>
          </a:p>
        </p:txBody>
      </p:sp>
      <p:pic>
        <p:nvPicPr>
          <p:cNvPr id="4" name="Imagem 3">
            <a:extLst>
              <a:ext uri="{FF2B5EF4-FFF2-40B4-BE49-F238E27FC236}">
                <a16:creationId xmlns:a16="http://schemas.microsoft.com/office/drawing/2014/main" id="{A0E29671-056E-7212-4D32-D9E209C2BA1C}"/>
              </a:ext>
            </a:extLst>
          </p:cNvPr>
          <p:cNvPicPr>
            <a:picLocks noChangeAspect="1"/>
          </p:cNvPicPr>
          <p:nvPr/>
        </p:nvPicPr>
        <p:blipFill>
          <a:blip r:embed="rId2"/>
          <a:stretch>
            <a:fillRect/>
          </a:stretch>
        </p:blipFill>
        <p:spPr>
          <a:xfrm>
            <a:off x="1432559" y="1937520"/>
            <a:ext cx="9326880" cy="4518547"/>
          </a:xfrm>
          <a:prstGeom prst="rect">
            <a:avLst/>
          </a:prstGeom>
        </p:spPr>
      </p:pic>
      <p:sp>
        <p:nvSpPr>
          <p:cNvPr id="6" name="CaixaDeTexto 5">
            <a:extLst>
              <a:ext uri="{FF2B5EF4-FFF2-40B4-BE49-F238E27FC236}">
                <a16:creationId xmlns:a16="http://schemas.microsoft.com/office/drawing/2014/main" id="{9CF17895-B1DA-D533-763C-A39D17503826}"/>
              </a:ext>
            </a:extLst>
          </p:cNvPr>
          <p:cNvSpPr txBox="1"/>
          <p:nvPr/>
        </p:nvSpPr>
        <p:spPr>
          <a:xfrm>
            <a:off x="10722624" y="6099698"/>
            <a:ext cx="1302216" cy="369332"/>
          </a:xfrm>
          <a:prstGeom prst="rect">
            <a:avLst/>
          </a:prstGeom>
          <a:noFill/>
        </p:spPr>
        <p:txBody>
          <a:bodyPr wrap="none" rtlCol="0">
            <a:spAutoFit/>
          </a:bodyPr>
          <a:lstStyle/>
          <a:p>
            <a:r>
              <a:rPr lang="pt-BR" b="1" dirty="0"/>
              <a:t>Fonte: PBH.</a:t>
            </a:r>
          </a:p>
        </p:txBody>
      </p:sp>
    </p:spTree>
    <p:extLst>
      <p:ext uri="{BB962C8B-B14F-4D97-AF65-F5344CB8AC3E}">
        <p14:creationId xmlns:p14="http://schemas.microsoft.com/office/powerpoint/2010/main" val="5509162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E9C30-C326-8857-E5A1-23B0CFC254C1}"/>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5DF5FA52-26AD-4A91-7BF3-43AB04871908}"/>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800" b="1">
                <a:latin typeface="Arial"/>
                <a:ea typeface="+mn-lt"/>
                <a:cs typeface="+mn-lt"/>
              </a:rPr>
              <a:t>        PAPEL DA ENTIDADE REGULADORA INFRANACIONAL (ART. 21)</a:t>
            </a:r>
            <a:endParaRPr lang="pt-BR">
              <a:ea typeface="Calibri"/>
              <a:cs typeface="Calibri"/>
            </a:endParaRPr>
          </a:p>
        </p:txBody>
      </p:sp>
      <p:grpSp>
        <p:nvGrpSpPr>
          <p:cNvPr id="11" name="Agrupar 10">
            <a:extLst>
              <a:ext uri="{FF2B5EF4-FFF2-40B4-BE49-F238E27FC236}">
                <a16:creationId xmlns:a16="http://schemas.microsoft.com/office/drawing/2014/main" id="{AF95BF95-4977-2646-0071-F28598EB8B1E}"/>
              </a:ext>
            </a:extLst>
          </p:cNvPr>
          <p:cNvGrpSpPr/>
          <p:nvPr/>
        </p:nvGrpSpPr>
        <p:grpSpPr>
          <a:xfrm>
            <a:off x="579120" y="1788160"/>
            <a:ext cx="11033760" cy="1859280"/>
            <a:chOff x="579120" y="1788160"/>
            <a:chExt cx="11033760" cy="1859280"/>
          </a:xfrm>
        </p:grpSpPr>
        <p:sp>
          <p:nvSpPr>
            <p:cNvPr id="4" name="Retângulo: Cantos Arredondados 3">
              <a:extLst>
                <a:ext uri="{FF2B5EF4-FFF2-40B4-BE49-F238E27FC236}">
                  <a16:creationId xmlns:a16="http://schemas.microsoft.com/office/drawing/2014/main" id="{232B65D7-C5D8-A2C0-FDDA-1D32783B4C73}"/>
                </a:ext>
              </a:extLst>
            </p:cNvPr>
            <p:cNvSpPr/>
            <p:nvPr/>
          </p:nvSpPr>
          <p:spPr>
            <a:xfrm>
              <a:off x="579120" y="1788160"/>
              <a:ext cx="11033760" cy="1859280"/>
            </a:xfrm>
            <a:prstGeom prst="roundRect">
              <a:avLst/>
            </a:prstGeom>
            <a:solidFill>
              <a:schemeClr val="bg1"/>
            </a:solidFill>
            <a:ln w="571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3" algn="just"/>
              <a:r>
                <a:rPr lang="pt-BR" sz="1600" b="1">
                  <a:solidFill>
                    <a:srgbClr val="000000"/>
                  </a:solidFill>
                  <a:latin typeface="Calibri"/>
                  <a:ea typeface="Calibri"/>
                  <a:cs typeface="Arial"/>
                </a:rPr>
                <a:t>Normatizar e Fiscalizar</a:t>
              </a:r>
              <a:endParaRPr lang="pt-BR" sz="1600">
                <a:solidFill>
                  <a:srgbClr val="000000"/>
                </a:solidFill>
                <a:latin typeface="Calibri"/>
                <a:ea typeface="Calibri"/>
                <a:cs typeface="Arial"/>
              </a:endParaRPr>
            </a:p>
            <a:p>
              <a:pPr marL="1657350" lvl="3" indent="-285750">
                <a:buFont typeface="Arial"/>
                <a:buChar char="•"/>
              </a:pPr>
              <a:r>
                <a:rPr lang="pt-BR" sz="1400">
                  <a:solidFill>
                    <a:srgbClr val="000000"/>
                  </a:solidFill>
                  <a:latin typeface="Calibri"/>
                  <a:ea typeface="Calibri"/>
                  <a:cs typeface="Arial"/>
                </a:rPr>
                <a:t>Normas técnicas, econômicas e sociais (ANA);</a:t>
              </a:r>
            </a:p>
            <a:p>
              <a:pPr marL="1657350" lvl="3" indent="-285750">
                <a:buFont typeface="Arial"/>
                <a:buChar char="•"/>
              </a:pPr>
              <a:r>
                <a:rPr lang="pt-BR" sz="1400">
                  <a:solidFill>
                    <a:srgbClr val="000000"/>
                  </a:solidFill>
                  <a:latin typeface="Calibri"/>
                  <a:ea typeface="Calibri"/>
                  <a:cs typeface="Arial"/>
                </a:rPr>
                <a:t>Fiscalizar a aplicação dos serviços de DMAPU, garantindo:</a:t>
              </a:r>
            </a:p>
            <a:p>
              <a:pPr marL="2114550" lvl="4" indent="-285750">
                <a:buFont typeface="Courier New"/>
                <a:buChar char="o"/>
              </a:pPr>
              <a:r>
                <a:rPr lang="pt-BR" sz="1400">
                  <a:solidFill>
                    <a:srgbClr val="000000"/>
                  </a:solidFill>
                  <a:latin typeface="Calibri"/>
                  <a:ea typeface="Calibri"/>
                  <a:cs typeface="Arial"/>
                </a:rPr>
                <a:t>Boas práticas operacionais e responsabilidades dos usuários;</a:t>
              </a:r>
            </a:p>
            <a:p>
              <a:pPr marL="2114550" lvl="4" indent="-285750">
                <a:buFont typeface="Courier New"/>
                <a:buChar char="o"/>
              </a:pPr>
              <a:r>
                <a:rPr lang="pt-BR" sz="1400">
                  <a:solidFill>
                    <a:srgbClr val="000000"/>
                  </a:solidFill>
                  <a:latin typeface="Calibri"/>
                  <a:ea typeface="Calibri"/>
                  <a:cs typeface="Arial"/>
                </a:rPr>
                <a:t>Indicadores e metas de qualidade;</a:t>
              </a:r>
            </a:p>
            <a:p>
              <a:pPr marL="2114550" lvl="4" indent="-285750">
                <a:buFont typeface="Courier New"/>
                <a:buChar char="o"/>
              </a:pPr>
              <a:r>
                <a:rPr lang="pt-BR" sz="1400">
                  <a:solidFill>
                    <a:srgbClr val="000000"/>
                  </a:solidFill>
                  <a:latin typeface="Calibri"/>
                  <a:ea typeface="Calibri"/>
                  <a:cs typeface="Arial"/>
                </a:rPr>
                <a:t>Sistemas de segurança e contingência;</a:t>
              </a:r>
            </a:p>
            <a:p>
              <a:pPr marL="2114550" lvl="4" indent="-285750">
                <a:buFont typeface="Courier New"/>
                <a:buChar char="o"/>
              </a:pPr>
              <a:r>
                <a:rPr lang="pt-BR" sz="1400">
                  <a:solidFill>
                    <a:srgbClr val="000000"/>
                  </a:solidFill>
                  <a:latin typeface="Calibri"/>
                  <a:ea typeface="Calibri"/>
                  <a:cs typeface="Arial"/>
                </a:rPr>
                <a:t>Regras de cobrança e subsídios;</a:t>
              </a:r>
            </a:p>
            <a:p>
              <a:pPr marL="2114550" lvl="4" indent="-285750">
                <a:buFont typeface="Courier New"/>
                <a:buChar char="o"/>
              </a:pPr>
              <a:r>
                <a:rPr lang="pt-BR" sz="1400">
                  <a:solidFill>
                    <a:srgbClr val="000000"/>
                  </a:solidFill>
                  <a:latin typeface="Calibri"/>
                  <a:ea typeface="Calibri"/>
                  <a:cs typeface="Arial"/>
                </a:rPr>
                <a:t>Controle financeiro e patrimonial.</a:t>
              </a:r>
              <a:endParaRPr lang="pt-BR" sz="1400">
                <a:latin typeface="Calibri"/>
                <a:ea typeface="Calibri"/>
                <a:cs typeface="Calibri"/>
              </a:endParaRPr>
            </a:p>
          </p:txBody>
        </p:sp>
        <p:pic>
          <p:nvPicPr>
            <p:cNvPr id="9" name="Gráfico 8" descr="Pesos Desiguais com preenchimento sólido">
              <a:extLst>
                <a:ext uri="{FF2B5EF4-FFF2-40B4-BE49-F238E27FC236}">
                  <a16:creationId xmlns:a16="http://schemas.microsoft.com/office/drawing/2014/main" id="{C0CA55A1-DC1E-A08E-E3F0-416A60FEF7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760" y="1894840"/>
              <a:ext cx="1503680" cy="1635760"/>
            </a:xfrm>
            <a:prstGeom prst="rect">
              <a:avLst/>
            </a:prstGeom>
          </p:spPr>
        </p:pic>
      </p:grpSp>
      <p:grpSp>
        <p:nvGrpSpPr>
          <p:cNvPr id="8" name="Agrupar 7">
            <a:extLst>
              <a:ext uri="{FF2B5EF4-FFF2-40B4-BE49-F238E27FC236}">
                <a16:creationId xmlns:a16="http://schemas.microsoft.com/office/drawing/2014/main" id="{C3486D2B-2A41-568B-5871-71A9E7163612}"/>
              </a:ext>
            </a:extLst>
          </p:cNvPr>
          <p:cNvGrpSpPr/>
          <p:nvPr/>
        </p:nvGrpSpPr>
        <p:grpSpPr>
          <a:xfrm>
            <a:off x="579120" y="3784600"/>
            <a:ext cx="11033760" cy="807720"/>
            <a:chOff x="579120" y="3784600"/>
            <a:chExt cx="11033760" cy="807720"/>
          </a:xfrm>
        </p:grpSpPr>
        <p:sp>
          <p:nvSpPr>
            <p:cNvPr id="6" name="Retângulo: Cantos Arredondados 5">
              <a:extLst>
                <a:ext uri="{FF2B5EF4-FFF2-40B4-BE49-F238E27FC236}">
                  <a16:creationId xmlns:a16="http://schemas.microsoft.com/office/drawing/2014/main" id="{F861F2D8-CB96-308F-2318-7C56D1777B2F}"/>
                </a:ext>
              </a:extLst>
            </p:cNvPr>
            <p:cNvSpPr/>
            <p:nvPr/>
          </p:nvSpPr>
          <p:spPr>
            <a:xfrm>
              <a:off x="579120" y="3789680"/>
              <a:ext cx="11033760" cy="802640"/>
            </a:xfrm>
            <a:prstGeom prst="round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3" algn="just"/>
              <a:r>
                <a:rPr lang="pt-BR" sz="1600" b="1">
                  <a:solidFill>
                    <a:srgbClr val="000000"/>
                  </a:solidFill>
                  <a:latin typeface="Calibri"/>
                  <a:ea typeface="Calibri"/>
                  <a:cs typeface="Arial"/>
                </a:rPr>
                <a:t>Direcionar e Monitorar</a:t>
              </a:r>
              <a:endParaRPr lang="pt-BR" sz="1600">
                <a:solidFill>
                  <a:srgbClr val="000000"/>
                </a:solidFill>
                <a:latin typeface="Calibri"/>
                <a:ea typeface="Calibri"/>
                <a:cs typeface="Arial"/>
              </a:endParaRPr>
            </a:p>
            <a:p>
              <a:pPr marL="1657350" lvl="3" indent="-285750" algn="just">
                <a:buFont typeface="Arial"/>
                <a:buChar char="•"/>
              </a:pPr>
              <a:r>
                <a:rPr lang="pt-BR" sz="1400">
                  <a:solidFill>
                    <a:srgbClr val="000000"/>
                  </a:solidFill>
                  <a:latin typeface="Calibri"/>
                  <a:ea typeface="Calibri"/>
                  <a:cs typeface="Arial"/>
                </a:rPr>
                <a:t>Plano de operação e manutenção dos prestadores de serviços;</a:t>
              </a:r>
            </a:p>
            <a:p>
              <a:pPr marL="1657350" lvl="3" indent="-285750" algn="just">
                <a:buFont typeface="Arial"/>
                <a:buChar char="•"/>
              </a:pPr>
              <a:r>
                <a:rPr lang="pt-BR" sz="1400">
                  <a:solidFill>
                    <a:srgbClr val="000000"/>
                  </a:solidFill>
                  <a:latin typeface="Calibri"/>
                  <a:ea typeface="Calibri"/>
                  <a:cs typeface="Arial"/>
                </a:rPr>
                <a:t>Execução das ações (PMSB ou PMD).</a:t>
              </a:r>
              <a:endParaRPr lang="pt-BR" sz="1200">
                <a:latin typeface="Calibri"/>
                <a:ea typeface="Calibri"/>
                <a:cs typeface="Calibri"/>
              </a:endParaRPr>
            </a:p>
          </p:txBody>
        </p:sp>
        <p:pic>
          <p:nvPicPr>
            <p:cNvPr id="10" name="Gráfico 9" descr="Bússola com preenchimento sólido">
              <a:extLst>
                <a:ext uri="{FF2B5EF4-FFF2-40B4-BE49-F238E27FC236}">
                  <a16:creationId xmlns:a16="http://schemas.microsoft.com/office/drawing/2014/main" id="{507AFBE7-C841-99AE-AAAC-811565C8C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240" y="3784600"/>
              <a:ext cx="883920" cy="802640"/>
            </a:xfrm>
            <a:prstGeom prst="rect">
              <a:avLst/>
            </a:prstGeom>
          </p:spPr>
        </p:pic>
      </p:grpSp>
      <p:grpSp>
        <p:nvGrpSpPr>
          <p:cNvPr id="2" name="Agrupar 1">
            <a:extLst>
              <a:ext uri="{FF2B5EF4-FFF2-40B4-BE49-F238E27FC236}">
                <a16:creationId xmlns:a16="http://schemas.microsoft.com/office/drawing/2014/main" id="{24FCD585-B793-0B31-C87F-B7637DEC6622}"/>
              </a:ext>
            </a:extLst>
          </p:cNvPr>
          <p:cNvGrpSpPr/>
          <p:nvPr/>
        </p:nvGrpSpPr>
        <p:grpSpPr>
          <a:xfrm>
            <a:off x="579120" y="5518573"/>
            <a:ext cx="11033760" cy="811107"/>
            <a:chOff x="579120" y="5518573"/>
            <a:chExt cx="11033760" cy="811107"/>
          </a:xfrm>
        </p:grpSpPr>
        <p:sp>
          <p:nvSpPr>
            <p:cNvPr id="7" name="Retângulo: Cantos Arredondados 6">
              <a:extLst>
                <a:ext uri="{FF2B5EF4-FFF2-40B4-BE49-F238E27FC236}">
                  <a16:creationId xmlns:a16="http://schemas.microsoft.com/office/drawing/2014/main" id="{D5F94872-508D-2DE7-D2F7-ACF37B92731B}"/>
                </a:ext>
              </a:extLst>
            </p:cNvPr>
            <p:cNvSpPr/>
            <p:nvPr/>
          </p:nvSpPr>
          <p:spPr>
            <a:xfrm>
              <a:off x="579120" y="5527040"/>
              <a:ext cx="11033760" cy="802640"/>
            </a:xfrm>
            <a:prstGeom prst="roundRect">
              <a:avLst/>
            </a:prstGeom>
            <a:solidFill>
              <a:schemeClr val="bg1"/>
            </a:solid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3" algn="just"/>
              <a:r>
                <a:rPr lang="pt-BR" sz="1600" b="1">
                  <a:solidFill>
                    <a:srgbClr val="000000"/>
                  </a:solidFill>
                  <a:latin typeface="Calibri"/>
                  <a:ea typeface="Calibri"/>
                  <a:cs typeface="Arial"/>
                </a:rPr>
                <a:t>Apoiar o Planejamento Municipal </a:t>
              </a:r>
              <a:endParaRPr lang="pt-BR" sz="1600">
                <a:latin typeface="Calibri"/>
                <a:ea typeface="Calibri"/>
                <a:cs typeface="Calibri"/>
              </a:endParaRPr>
            </a:p>
            <a:p>
              <a:pPr marL="1543050" lvl="3" indent="-171450" algn="just">
                <a:buFont typeface="Arial"/>
                <a:buChar char="•"/>
              </a:pPr>
              <a:r>
                <a:rPr lang="pt-BR" sz="1400">
                  <a:solidFill>
                    <a:srgbClr val="000000"/>
                  </a:solidFill>
                  <a:latin typeface="Calibri"/>
                  <a:ea typeface="Calibri"/>
                  <a:cs typeface="Arial"/>
                </a:rPr>
                <a:t>Prestar suporte técnico e institucional aos titulares dos serviços para integração com outros planos e instrumentos de gestão pública.</a:t>
              </a:r>
            </a:p>
          </p:txBody>
        </p:sp>
        <p:pic>
          <p:nvPicPr>
            <p:cNvPr id="13" name="Gráfico 12" descr="Projeto com preenchimento sólido">
              <a:extLst>
                <a:ext uri="{FF2B5EF4-FFF2-40B4-BE49-F238E27FC236}">
                  <a16:creationId xmlns:a16="http://schemas.microsoft.com/office/drawing/2014/main" id="{57B733B0-6A03-5AA9-0ED3-F898C5BF07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4240" y="5518573"/>
              <a:ext cx="883920" cy="802640"/>
            </a:xfrm>
            <a:prstGeom prst="rect">
              <a:avLst/>
            </a:prstGeom>
          </p:spPr>
        </p:pic>
      </p:grpSp>
      <p:grpSp>
        <p:nvGrpSpPr>
          <p:cNvPr id="5" name="Agrupar 4">
            <a:extLst>
              <a:ext uri="{FF2B5EF4-FFF2-40B4-BE49-F238E27FC236}">
                <a16:creationId xmlns:a16="http://schemas.microsoft.com/office/drawing/2014/main" id="{127FD5E2-2DDB-B1C5-BA64-C9857C15C2C7}"/>
              </a:ext>
            </a:extLst>
          </p:cNvPr>
          <p:cNvGrpSpPr/>
          <p:nvPr/>
        </p:nvGrpSpPr>
        <p:grpSpPr>
          <a:xfrm>
            <a:off x="579120" y="4592320"/>
            <a:ext cx="11033760" cy="802640"/>
            <a:chOff x="579120" y="4592320"/>
            <a:chExt cx="11033760" cy="802640"/>
          </a:xfrm>
        </p:grpSpPr>
        <p:sp>
          <p:nvSpPr>
            <p:cNvPr id="12" name="Retângulo: Cantos Arredondados 11">
              <a:extLst>
                <a:ext uri="{FF2B5EF4-FFF2-40B4-BE49-F238E27FC236}">
                  <a16:creationId xmlns:a16="http://schemas.microsoft.com/office/drawing/2014/main" id="{894E42BB-7A30-C1E9-8ADD-FE7DE095BC89}"/>
                </a:ext>
              </a:extLst>
            </p:cNvPr>
            <p:cNvSpPr/>
            <p:nvPr/>
          </p:nvSpPr>
          <p:spPr>
            <a:xfrm>
              <a:off x="579120" y="4592320"/>
              <a:ext cx="11033760" cy="802640"/>
            </a:xfrm>
            <a:prstGeom prst="round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3" algn="just"/>
              <a:r>
                <a:rPr lang="pt-BR" sz="1600" b="1">
                  <a:solidFill>
                    <a:srgbClr val="000000"/>
                  </a:solidFill>
                  <a:latin typeface="Calibri"/>
                  <a:ea typeface="Calibri"/>
                  <a:cs typeface="Arial"/>
                </a:rPr>
                <a:t>Combater Irregularidades </a:t>
              </a:r>
              <a:endParaRPr lang="pt-BR" sz="1600">
                <a:latin typeface="Calibri"/>
                <a:ea typeface="Calibri"/>
                <a:cs typeface="Calibri"/>
              </a:endParaRPr>
            </a:p>
            <a:p>
              <a:pPr marL="1657350" lvl="3" indent="-285750" algn="just">
                <a:buFont typeface="Arial"/>
                <a:buChar char="•"/>
              </a:pPr>
              <a:r>
                <a:rPr lang="pt-BR" sz="1400">
                  <a:solidFill>
                    <a:srgbClr val="000000"/>
                  </a:solidFill>
                  <a:ea typeface="+mn-lt"/>
                  <a:cs typeface="+mn-lt"/>
                </a:rPr>
                <a:t>Fiscaliza o lançamento indevido de esgotos nas infraestruturas de DMAPU e determina a regularização imediata.</a:t>
              </a:r>
              <a:endParaRPr lang="pt-BR" sz="1400">
                <a:ea typeface="Calibri"/>
                <a:cs typeface="Calibri"/>
              </a:endParaRPr>
            </a:p>
          </p:txBody>
        </p:sp>
        <p:pic>
          <p:nvPicPr>
            <p:cNvPr id="14" name="Gráfico 13" descr="Lupa com preenchimento sólido">
              <a:extLst>
                <a:ext uri="{FF2B5EF4-FFF2-40B4-BE49-F238E27FC236}">
                  <a16:creationId xmlns:a16="http://schemas.microsoft.com/office/drawing/2014/main" id="{8640DD47-A53A-E190-7987-B52E44C28B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200" y="4607560"/>
              <a:ext cx="822960" cy="751840"/>
            </a:xfrm>
            <a:prstGeom prst="rect">
              <a:avLst/>
            </a:prstGeom>
          </p:spPr>
        </p:pic>
      </p:grpSp>
      <p:pic>
        <p:nvPicPr>
          <p:cNvPr id="17" name="Imagem 16" descr="ana-logo-agencia-naciona-de-aguas-logo-1 – PNG e Vetor - Download de Logo">
            <a:extLst>
              <a:ext uri="{FF2B5EF4-FFF2-40B4-BE49-F238E27FC236}">
                <a16:creationId xmlns:a16="http://schemas.microsoft.com/office/drawing/2014/main" id="{E7EA7202-90FC-7F17-4687-226983A5155F}"/>
              </a:ext>
            </a:extLst>
          </p:cNvPr>
          <p:cNvPicPr>
            <a:picLocks noChangeAspect="1"/>
          </p:cNvPicPr>
          <p:nvPr/>
        </p:nvPicPr>
        <p:blipFill>
          <a:blip r:embed="rId10"/>
          <a:srcRect r="54263" b="-3355"/>
          <a:stretch>
            <a:fillRect/>
          </a:stretch>
        </p:blipFill>
        <p:spPr>
          <a:xfrm>
            <a:off x="363961" y="1161207"/>
            <a:ext cx="596435" cy="382400"/>
          </a:xfrm>
          <a:prstGeom prst="rect">
            <a:avLst/>
          </a:prstGeom>
        </p:spPr>
      </p:pic>
    </p:spTree>
    <p:extLst>
      <p:ext uri="{BB962C8B-B14F-4D97-AF65-F5344CB8AC3E}">
        <p14:creationId xmlns:p14="http://schemas.microsoft.com/office/powerpoint/2010/main" val="3747130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F61BC-BDCD-4F24-7473-DFCD70F9583B}"/>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54B3870C-50FA-6F4E-3C17-51C38C9A32DD}"/>
              </a:ext>
            </a:extLst>
          </p:cNvPr>
          <p:cNvSpPr>
            <a:spLocks noGrp="1"/>
          </p:cNvSpPr>
          <p:nvPr>
            <p:ph type="title"/>
          </p:nvPr>
        </p:nvSpPr>
        <p:spPr>
          <a:xfrm>
            <a:off x="0" y="118844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600" b="1">
                <a:latin typeface="Arial"/>
                <a:cs typeface="Arial"/>
              </a:rPr>
              <a:t>ESTRUTURA DA NORMA DE REFERÊNCIA 12/2025</a:t>
            </a:r>
            <a:endParaRPr lang="pt-BR"/>
          </a:p>
        </p:txBody>
      </p:sp>
      <p:sp>
        <p:nvSpPr>
          <p:cNvPr id="2" name="Rectangle 1">
            <a:extLst>
              <a:ext uri="{FF2B5EF4-FFF2-40B4-BE49-F238E27FC236}">
                <a16:creationId xmlns:a16="http://schemas.microsoft.com/office/drawing/2014/main" id="{47B3F631-7387-6E8F-C4A7-E4498A135D1D}"/>
              </a:ext>
            </a:extLst>
          </p:cNvPr>
          <p:cNvSpPr>
            <a:spLocks noChangeArrowheads="1"/>
          </p:cNvSpPr>
          <p:nvPr/>
        </p:nvSpPr>
        <p:spPr bwMode="auto">
          <a:xfrm>
            <a:off x="643049" y="4182011"/>
            <a:ext cx="112489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endParaRPr lang="pt-BR" altLang="pt-BR" sz="1400" b="0" i="0" u="none" strike="noStrike" cap="none" normalizeH="0" baseline="0">
              <a:ln>
                <a:noFill/>
              </a:ln>
              <a:effectLst/>
              <a:latin typeface="Arial"/>
              <a:cs typeface="Arial"/>
            </a:endParaRPr>
          </a:p>
        </p:txBody>
      </p:sp>
      <p:graphicFrame>
        <p:nvGraphicFramePr>
          <p:cNvPr id="9" name="CaixaDeTexto 4">
            <a:extLst>
              <a:ext uri="{FF2B5EF4-FFF2-40B4-BE49-F238E27FC236}">
                <a16:creationId xmlns:a16="http://schemas.microsoft.com/office/drawing/2014/main" id="{3C5AF6DA-A569-F3F5-0AF9-F8F00D17F7A4}"/>
              </a:ext>
            </a:extLst>
          </p:cNvPr>
          <p:cNvGraphicFramePr/>
          <p:nvPr>
            <p:extLst>
              <p:ext uri="{D42A27DB-BD31-4B8C-83A1-F6EECF244321}">
                <p14:modId xmlns:p14="http://schemas.microsoft.com/office/powerpoint/2010/main" val="4119861425"/>
              </p:ext>
            </p:extLst>
          </p:nvPr>
        </p:nvGraphicFramePr>
        <p:xfrm>
          <a:off x="645586" y="2654462"/>
          <a:ext cx="10900831" cy="3046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6929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19632-8E6D-4667-E6F8-04A018753292}"/>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F407E958-E15C-BB07-521E-594D898AED7C}"/>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latin typeface="Arial"/>
                <a:ea typeface="+mn-lt"/>
                <a:cs typeface="+mn-lt"/>
              </a:rPr>
              <a:t>RESPONSABILIDADES DO TITULAR  DO SERVIÇO DE DMAPU (ART. 22 E 23)</a:t>
            </a:r>
            <a:endParaRPr lang="pt-BR" b="1">
              <a:latin typeface="Arial"/>
              <a:ea typeface="+mn-lt"/>
              <a:cs typeface="+mn-lt"/>
            </a:endParaRPr>
          </a:p>
        </p:txBody>
      </p:sp>
      <p:sp>
        <p:nvSpPr>
          <p:cNvPr id="148" name="CaixaDeTexto 147">
            <a:extLst>
              <a:ext uri="{FF2B5EF4-FFF2-40B4-BE49-F238E27FC236}">
                <a16:creationId xmlns:a16="http://schemas.microsoft.com/office/drawing/2014/main" id="{81FC051D-B292-BBDB-5032-2821A0E0A85D}"/>
              </a:ext>
            </a:extLst>
          </p:cNvPr>
          <p:cNvSpPr txBox="1"/>
          <p:nvPr/>
        </p:nvSpPr>
        <p:spPr>
          <a:xfrm>
            <a:off x="802488" y="1757680"/>
            <a:ext cx="1058672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t-BR" sz="1400">
              <a:latin typeface="Calibri"/>
              <a:ea typeface="+mn-lt"/>
              <a:cs typeface="Arial"/>
            </a:endParaRPr>
          </a:p>
          <a:p>
            <a:pPr lvl="1"/>
            <a:r>
              <a:rPr lang="pt-BR" sz="1400" b="1" dirty="0">
                <a:latin typeface="Calibri"/>
                <a:ea typeface="+mn-lt"/>
                <a:cs typeface="Arial"/>
              </a:rPr>
              <a:t>Art. 22 e 23 </a:t>
            </a:r>
            <a:endParaRPr lang="pt-BR" dirty="0">
              <a:latin typeface="Calibri"/>
              <a:ea typeface="Calibri"/>
              <a:cs typeface="Calibri"/>
            </a:endParaRPr>
          </a:p>
          <a:p>
            <a:pPr lvl="1"/>
            <a:endParaRPr lang="pt-BR" sz="1400" b="1">
              <a:latin typeface="Calibri"/>
              <a:ea typeface="+mn-lt"/>
              <a:cs typeface="Arial"/>
            </a:endParaRPr>
          </a:p>
          <a:p>
            <a:endParaRPr lang="pt-BR" sz="1400" b="1" dirty="0">
              <a:latin typeface="Calibri"/>
              <a:ea typeface="+mn-lt"/>
              <a:cs typeface="+mn-lt"/>
            </a:endParaRPr>
          </a:p>
          <a:p>
            <a:endParaRPr lang="pt-BR" sz="1400" dirty="0">
              <a:latin typeface="Calibri"/>
              <a:ea typeface="+mn-lt"/>
              <a:cs typeface="+mn-lt"/>
            </a:endParaRPr>
          </a:p>
          <a:p>
            <a:endParaRPr lang="pt-BR" sz="1400" dirty="0">
              <a:latin typeface="Calibri"/>
              <a:ea typeface="Calibri"/>
              <a:cs typeface="Calibri"/>
            </a:endParaRPr>
          </a:p>
          <a:p>
            <a:endParaRPr lang="pt-BR" sz="1200" b="1">
              <a:latin typeface="Arial"/>
              <a:ea typeface="Calibri"/>
              <a:cs typeface="Calibri"/>
            </a:endParaRPr>
          </a:p>
        </p:txBody>
      </p:sp>
      <p:pic>
        <p:nvPicPr>
          <p:cNvPr id="5" name="Imagem 4" descr="Imagem em preto e branco&#10;&#10;O conteúdo gerado por IA pode estar incorreto.">
            <a:extLst>
              <a:ext uri="{FF2B5EF4-FFF2-40B4-BE49-F238E27FC236}">
                <a16:creationId xmlns:a16="http://schemas.microsoft.com/office/drawing/2014/main" id="{5DE17125-BB96-7E13-0326-29006EAC37D5}"/>
              </a:ext>
            </a:extLst>
          </p:cNvPr>
          <p:cNvPicPr>
            <a:picLocks noChangeAspect="1"/>
          </p:cNvPicPr>
          <p:nvPr/>
        </p:nvPicPr>
        <p:blipFill>
          <a:blip r:embed="rId3"/>
          <a:stretch>
            <a:fillRect/>
          </a:stretch>
        </p:blipFill>
        <p:spPr>
          <a:xfrm>
            <a:off x="799173" y="1755848"/>
            <a:ext cx="577039" cy="621975"/>
          </a:xfrm>
          <a:prstGeom prst="rect">
            <a:avLst/>
          </a:prstGeom>
        </p:spPr>
      </p:pic>
      <p:sp>
        <p:nvSpPr>
          <p:cNvPr id="2" name="CaixaDeTexto 1">
            <a:extLst>
              <a:ext uri="{FF2B5EF4-FFF2-40B4-BE49-F238E27FC236}">
                <a16:creationId xmlns:a16="http://schemas.microsoft.com/office/drawing/2014/main" id="{B2182A9D-0673-6EE0-9DA7-6F228687D2F0}"/>
              </a:ext>
            </a:extLst>
          </p:cNvPr>
          <p:cNvSpPr txBox="1"/>
          <p:nvPr/>
        </p:nvSpPr>
        <p:spPr>
          <a:xfrm>
            <a:off x="2629533" y="1716893"/>
            <a:ext cx="7131552" cy="830997"/>
          </a:xfrm>
          <a:prstGeom prst="rect">
            <a:avLst/>
          </a:prstGeom>
          <a:noFill/>
          <a:ln w="28575">
            <a:solidFill>
              <a:srgbClr val="C00000"/>
            </a:solidFill>
            <a:prstDash val="dash"/>
            <a:extLst>
              <a:ext uri="{C807C97D-BFC1-408E-A445-0C87EB9F89A2}">
                <ask:lineSketchStyleProps xmlns:ask="http://schemas.microsoft.com/office/drawing/2018/sketchyshapes" sd="123783390">
                  <a:custGeom>
                    <a:avLst/>
                    <a:gdLst>
                      <a:gd name="connsiteX0" fmla="*/ 0 w 5719312"/>
                      <a:gd name="connsiteY0" fmla="*/ 0 h 830997"/>
                      <a:gd name="connsiteX1" fmla="*/ 5719312 w 5719312"/>
                      <a:gd name="connsiteY1" fmla="*/ 0 h 830997"/>
                      <a:gd name="connsiteX2" fmla="*/ 5719312 w 5719312"/>
                      <a:gd name="connsiteY2" fmla="*/ 830997 h 830997"/>
                      <a:gd name="connsiteX3" fmla="*/ 0 w 5719312"/>
                      <a:gd name="connsiteY3" fmla="*/ 830997 h 830997"/>
                      <a:gd name="connsiteX4" fmla="*/ 0 w 5719312"/>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312" h="830997" extrusionOk="0">
                        <a:moveTo>
                          <a:pt x="0" y="0"/>
                        </a:moveTo>
                        <a:cubicBezTo>
                          <a:pt x="1205253" y="-142702"/>
                          <a:pt x="4105617" y="-169868"/>
                          <a:pt x="5719312" y="0"/>
                        </a:cubicBezTo>
                        <a:cubicBezTo>
                          <a:pt x="5745007" y="321686"/>
                          <a:pt x="5740526" y="428176"/>
                          <a:pt x="5719312" y="830997"/>
                        </a:cubicBezTo>
                        <a:cubicBezTo>
                          <a:pt x="4230937" y="974001"/>
                          <a:pt x="1377154" y="923746"/>
                          <a:pt x="0" y="830997"/>
                        </a:cubicBezTo>
                        <a:cubicBezTo>
                          <a:pt x="15957" y="586364"/>
                          <a:pt x="-61324" y="114679"/>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ea typeface="Calibri"/>
                <a:cs typeface="Calibri"/>
              </a:rPr>
              <a:t>ATENÇÃO: A TITULARIDADE DOS SERVIÇOS DE DMAPU É DE COMPETÊNCIA MUNICIPAL</a:t>
            </a:r>
            <a:endParaRPr lang="pt-BR">
              <a:ea typeface="Calibri"/>
              <a:cs typeface="Calibri"/>
            </a:endParaRPr>
          </a:p>
        </p:txBody>
      </p:sp>
      <p:sp>
        <p:nvSpPr>
          <p:cNvPr id="4" name="CaixaDeTexto 3">
            <a:extLst>
              <a:ext uri="{FF2B5EF4-FFF2-40B4-BE49-F238E27FC236}">
                <a16:creationId xmlns:a16="http://schemas.microsoft.com/office/drawing/2014/main" id="{326B11EC-37C7-D54C-EA38-C495BB95BE21}"/>
              </a:ext>
            </a:extLst>
          </p:cNvPr>
          <p:cNvSpPr txBox="1"/>
          <p:nvPr/>
        </p:nvSpPr>
        <p:spPr>
          <a:xfrm>
            <a:off x="4319362" y="2895723"/>
            <a:ext cx="355798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400" b="1" dirty="0">
                <a:ea typeface="Calibri"/>
                <a:cs typeface="Calibri"/>
              </a:rPr>
              <a:t>Atribuições do Titular</a:t>
            </a:r>
            <a:endParaRPr lang="pt-BR" sz="1400" dirty="0">
              <a:ea typeface="Calibri"/>
              <a:cs typeface="Calibri"/>
            </a:endParaRPr>
          </a:p>
          <a:p>
            <a:endParaRPr lang="pt-BR" sz="1400" b="1" dirty="0">
              <a:ea typeface="Calibri"/>
              <a:cs typeface="Calibri"/>
            </a:endParaRPr>
          </a:p>
          <a:p>
            <a:pPr marL="285750" indent="-285750">
              <a:buFont typeface="Wingdings"/>
              <a:buChar char="ü"/>
            </a:pPr>
            <a:r>
              <a:rPr lang="pt-BR" sz="1400" dirty="0">
                <a:ea typeface="Calibri"/>
                <a:cs typeface="Calibri"/>
              </a:rPr>
              <a:t>Garantir a </a:t>
            </a:r>
            <a:r>
              <a:rPr lang="pt-BR" sz="1400" b="1" dirty="0">
                <a:ea typeface="Calibri"/>
                <a:cs typeface="Calibri"/>
              </a:rPr>
              <a:t>participação social</a:t>
            </a:r>
            <a:r>
              <a:rPr lang="pt-BR" sz="1400" dirty="0">
                <a:ea typeface="Calibri"/>
                <a:cs typeface="Calibri"/>
              </a:rPr>
              <a:t> DMAPU;</a:t>
            </a:r>
          </a:p>
          <a:p>
            <a:endParaRPr lang="pt-BR" sz="1400" dirty="0">
              <a:ea typeface="Calibri"/>
              <a:cs typeface="Calibri"/>
            </a:endParaRPr>
          </a:p>
          <a:p>
            <a:pPr marL="285750" indent="-285750">
              <a:buFont typeface="Wingdings"/>
              <a:buChar char="ü"/>
            </a:pPr>
            <a:r>
              <a:rPr lang="pt-BR" sz="1400" dirty="0">
                <a:ea typeface="Calibri"/>
                <a:cs typeface="Calibri"/>
              </a:rPr>
              <a:t>Restringir ocupações inadequadas e usá-las como infraestruturas verde e azul;</a:t>
            </a:r>
            <a:endParaRPr lang="en-US" sz="1400" dirty="0">
              <a:ea typeface="Calibri"/>
              <a:cs typeface="Calibri"/>
            </a:endParaRPr>
          </a:p>
          <a:p>
            <a:endParaRPr lang="pt-BR" sz="1400" dirty="0">
              <a:ea typeface="Calibri"/>
              <a:cs typeface="Calibri"/>
            </a:endParaRPr>
          </a:p>
          <a:p>
            <a:pPr marL="285750" indent="-285750">
              <a:buFont typeface="Wingdings"/>
              <a:buChar char="ü"/>
            </a:pPr>
            <a:r>
              <a:rPr lang="pt-BR" sz="1400" dirty="0">
                <a:ea typeface="Calibri"/>
                <a:cs typeface="Calibri"/>
              </a:rPr>
              <a:t>Envolver a entidade reguladora nas licitações e contratos;</a:t>
            </a:r>
          </a:p>
          <a:p>
            <a:endParaRPr lang="pt-BR" sz="1400" dirty="0">
              <a:ea typeface="Calibri"/>
              <a:cs typeface="Calibri"/>
            </a:endParaRPr>
          </a:p>
          <a:p>
            <a:pPr marL="285750" indent="-285750">
              <a:buFont typeface="Wingdings"/>
              <a:buChar char="ü"/>
            </a:pPr>
            <a:r>
              <a:rPr lang="pt-BR" sz="1400" dirty="0">
                <a:ea typeface="Calibri"/>
                <a:cs typeface="Calibri"/>
              </a:rPr>
              <a:t>Formalizar obrigações dos prestadores mediante contratos e regulamentos.</a:t>
            </a:r>
            <a:endParaRPr lang="en-US" sz="1400" dirty="0">
              <a:ea typeface="Calibri"/>
              <a:cs typeface="Calibri"/>
            </a:endParaRPr>
          </a:p>
          <a:p>
            <a:endParaRPr lang="en-US" dirty="0">
              <a:ea typeface="Calibri"/>
              <a:cs typeface="Calibri"/>
            </a:endParaRPr>
          </a:p>
          <a:p>
            <a:endParaRPr lang="pt-BR" sz="1400" dirty="0">
              <a:ea typeface="Calibri"/>
              <a:cs typeface="Calibri"/>
            </a:endParaRPr>
          </a:p>
        </p:txBody>
      </p:sp>
      <p:sp>
        <p:nvSpPr>
          <p:cNvPr id="6" name="CaixaDeTexto 5">
            <a:extLst>
              <a:ext uri="{FF2B5EF4-FFF2-40B4-BE49-F238E27FC236}">
                <a16:creationId xmlns:a16="http://schemas.microsoft.com/office/drawing/2014/main" id="{133E8A65-E47D-7241-14D7-3B633ABCE468}"/>
              </a:ext>
            </a:extLst>
          </p:cNvPr>
          <p:cNvSpPr txBox="1"/>
          <p:nvPr/>
        </p:nvSpPr>
        <p:spPr>
          <a:xfrm>
            <a:off x="7986380" y="2895724"/>
            <a:ext cx="355401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400" b="1" dirty="0">
                <a:ea typeface="Calibri"/>
                <a:cs typeface="Calibri"/>
              </a:rPr>
              <a:t>Ações Complementares</a:t>
            </a:r>
            <a:endParaRPr lang="pt-BR" sz="1400" dirty="0">
              <a:ea typeface="Calibri"/>
              <a:cs typeface="Calibri"/>
            </a:endParaRPr>
          </a:p>
          <a:p>
            <a:endParaRPr lang="pt-BR" sz="1400" b="1" dirty="0">
              <a:ea typeface="Calibri"/>
              <a:cs typeface="Calibri"/>
            </a:endParaRPr>
          </a:p>
          <a:p>
            <a:pPr marL="285750" indent="-285750">
              <a:buFont typeface="Wingdings"/>
              <a:buChar char="ü"/>
            </a:pPr>
            <a:r>
              <a:rPr lang="pt-BR" sz="1400" dirty="0">
                <a:ea typeface="Calibri"/>
                <a:cs typeface="Calibri"/>
              </a:rPr>
              <a:t>Incentivar o uso de infraestruturas verde e azul no município;</a:t>
            </a:r>
            <a:endParaRPr lang="en-US" sz="1400" dirty="0">
              <a:ea typeface="Calibri"/>
              <a:cs typeface="Calibri"/>
            </a:endParaRPr>
          </a:p>
          <a:p>
            <a:endParaRPr lang="pt-BR" sz="1400" dirty="0">
              <a:ea typeface="Calibri"/>
              <a:cs typeface="Calibri"/>
            </a:endParaRPr>
          </a:p>
          <a:p>
            <a:pPr marL="285750" indent="-285750">
              <a:buFont typeface="Wingdings"/>
              <a:buChar char="ü"/>
            </a:pPr>
            <a:r>
              <a:rPr lang="pt-BR" sz="1400" dirty="0">
                <a:ea typeface="Calibri"/>
                <a:cs typeface="Calibri"/>
              </a:rPr>
              <a:t>Realizar educação ambiental para mudança de comportamento dos usuários;</a:t>
            </a:r>
            <a:endParaRPr lang="en-US" sz="1400">
              <a:ea typeface="Calibri"/>
              <a:cs typeface="Calibri"/>
            </a:endParaRPr>
          </a:p>
          <a:p>
            <a:endParaRPr lang="pt-BR" sz="1400" dirty="0">
              <a:ea typeface="Calibri"/>
              <a:cs typeface="Calibri"/>
            </a:endParaRPr>
          </a:p>
          <a:p>
            <a:pPr marL="285750" indent="-285750">
              <a:buFont typeface="Wingdings"/>
              <a:buChar char="ü"/>
            </a:pPr>
            <a:r>
              <a:rPr lang="pt-BR" sz="1400" dirty="0">
                <a:ea typeface="Calibri"/>
                <a:cs typeface="Calibri"/>
              </a:rPr>
              <a:t>Promover a regularização de ligações clandestinas de esgoto;</a:t>
            </a:r>
            <a:endParaRPr lang="pt-BR" dirty="0">
              <a:ea typeface="Calibri"/>
              <a:cs typeface="Calibri"/>
            </a:endParaRPr>
          </a:p>
          <a:p>
            <a:endParaRPr lang="pt-BR" sz="1400" dirty="0">
              <a:ea typeface="Calibri"/>
              <a:cs typeface="Calibri"/>
            </a:endParaRPr>
          </a:p>
          <a:p>
            <a:pPr marL="285750" indent="-285750">
              <a:buFont typeface="Wingdings"/>
              <a:buChar char="ü"/>
            </a:pPr>
            <a:r>
              <a:rPr lang="pt-BR" sz="1400" dirty="0">
                <a:ea typeface="Calibri"/>
                <a:cs typeface="Calibri"/>
              </a:rPr>
              <a:t>Trabalhar junto a órgãos parceiros para evitar o agravamento do escoamento a jusante nas bacias hidrográficas.</a:t>
            </a:r>
            <a:endParaRPr lang="pt-BR">
              <a:ea typeface="Calibri"/>
              <a:cs typeface="Calibri"/>
            </a:endParaRPr>
          </a:p>
        </p:txBody>
      </p:sp>
      <p:sp>
        <p:nvSpPr>
          <p:cNvPr id="7" name="CaixaDeTexto 6">
            <a:extLst>
              <a:ext uri="{FF2B5EF4-FFF2-40B4-BE49-F238E27FC236}">
                <a16:creationId xmlns:a16="http://schemas.microsoft.com/office/drawing/2014/main" id="{9DD69C72-5B1E-39AA-8FBA-0810570ADBC3}"/>
              </a:ext>
            </a:extLst>
          </p:cNvPr>
          <p:cNvSpPr txBox="1"/>
          <p:nvPr/>
        </p:nvSpPr>
        <p:spPr>
          <a:xfrm>
            <a:off x="802640" y="2896219"/>
            <a:ext cx="3420574"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400" b="1" dirty="0">
                <a:ea typeface="Calibri"/>
                <a:cs typeface="Calibri"/>
              </a:rPr>
              <a:t>Delegação e Regulação</a:t>
            </a:r>
            <a:endParaRPr lang="pt-BR" sz="1400" dirty="0">
              <a:ea typeface="Calibri"/>
              <a:cs typeface="Calibri"/>
            </a:endParaRPr>
          </a:p>
          <a:p>
            <a:endParaRPr lang="pt-BR" sz="1400" dirty="0">
              <a:ea typeface="Calibri"/>
              <a:cs typeface="Calibri"/>
            </a:endParaRPr>
          </a:p>
          <a:p>
            <a:pPr marL="285750" indent="-285750">
              <a:buFont typeface="Wingdings"/>
              <a:buChar char="ü"/>
            </a:pPr>
            <a:r>
              <a:rPr lang="pt-BR" sz="1400" b="1" dirty="0">
                <a:ea typeface="Calibri"/>
                <a:cs typeface="Calibri"/>
              </a:rPr>
              <a:t>Delegar a regulação</a:t>
            </a:r>
            <a:r>
              <a:rPr lang="pt-BR" sz="1400" dirty="0">
                <a:ea typeface="Calibri"/>
                <a:cs typeface="Calibri"/>
              </a:rPr>
              <a:t> do serviço a uma entidade reguladora infranacional independente, com autonomia atuação em todos os serviços de DMAPU;</a:t>
            </a:r>
            <a:endParaRPr lang="pt-BR" dirty="0">
              <a:ea typeface="Calibri"/>
              <a:cs typeface="Calibri"/>
            </a:endParaRPr>
          </a:p>
          <a:p>
            <a:pPr marL="285750" indent="-285750">
              <a:buFont typeface="Wingdings"/>
              <a:buChar char="ü"/>
            </a:pPr>
            <a:endParaRPr lang="pt-BR" sz="1400" dirty="0">
              <a:ea typeface="Calibri"/>
              <a:cs typeface="Calibri"/>
            </a:endParaRPr>
          </a:p>
          <a:p>
            <a:pPr marL="285750" indent="-285750">
              <a:buFont typeface="Wingdings"/>
              <a:buChar char="ü"/>
            </a:pPr>
            <a:r>
              <a:rPr lang="pt-BR" sz="1400" dirty="0">
                <a:ea typeface="Calibri"/>
                <a:cs typeface="Calibri"/>
              </a:rPr>
              <a:t>Feita pela mesma entidade que regula os outros componentes do saneamento básico </a:t>
            </a:r>
            <a:r>
              <a:rPr lang="pt-BR" sz="1400" b="1" dirty="0">
                <a:ea typeface="Calibri"/>
                <a:cs typeface="Calibri"/>
              </a:rPr>
              <a:t>preferencialmente</a:t>
            </a:r>
            <a:r>
              <a:rPr lang="pt-BR" sz="1400" dirty="0">
                <a:ea typeface="Calibri"/>
                <a:cs typeface="Calibri"/>
              </a:rPr>
              <a:t>.</a:t>
            </a:r>
            <a:endParaRPr lang="pt-BR" dirty="0">
              <a:ea typeface="Calibri"/>
              <a:cs typeface="Calibri"/>
            </a:endParaRPr>
          </a:p>
          <a:p>
            <a:endParaRPr lang="pt-BR" sz="1400" dirty="0">
              <a:ea typeface="Calibri"/>
              <a:cs typeface="Calibri"/>
            </a:endParaRPr>
          </a:p>
          <a:p>
            <a:endParaRPr lang="pt-BR" dirty="0">
              <a:ea typeface="Calibri"/>
              <a:cs typeface="Calibri"/>
            </a:endParaRPr>
          </a:p>
        </p:txBody>
      </p:sp>
      <p:pic>
        <p:nvPicPr>
          <p:cNvPr id="8" name="Gráfico 7" descr="Selo Tick1 com preenchimento sólido">
            <a:extLst>
              <a:ext uri="{FF2B5EF4-FFF2-40B4-BE49-F238E27FC236}">
                <a16:creationId xmlns:a16="http://schemas.microsoft.com/office/drawing/2014/main" id="{8AE93852-C940-AE96-BF64-7DF9D2C4F2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3267" y="1828800"/>
            <a:ext cx="914400" cy="914400"/>
          </a:xfrm>
          <a:prstGeom prst="rect">
            <a:avLst/>
          </a:prstGeom>
        </p:spPr>
      </p:pic>
    </p:spTree>
    <p:extLst>
      <p:ext uri="{BB962C8B-B14F-4D97-AF65-F5344CB8AC3E}">
        <p14:creationId xmlns:p14="http://schemas.microsoft.com/office/powerpoint/2010/main" val="4199470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87F7-ED84-F68E-E607-6E26E8F288D0}"/>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6320497B-C0C6-C57E-ACE3-7C7E0029CA6C}"/>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latin typeface="Arial"/>
                <a:cs typeface="Arial"/>
              </a:rPr>
              <a:t>RESPONSABILIDADES</a:t>
            </a:r>
            <a:r>
              <a:rPr lang="pt-BR" sz="2400" b="1">
                <a:latin typeface="Arial"/>
                <a:ea typeface="+mn-lt"/>
                <a:cs typeface="+mn-lt"/>
              </a:rPr>
              <a:t> DO  PRESTADOR DE SERVIÇOS PÚBLICOS</a:t>
            </a:r>
            <a:endParaRPr lang="pt-BR" sz="2400" b="1">
              <a:latin typeface="Arial"/>
            </a:endParaRPr>
          </a:p>
        </p:txBody>
      </p:sp>
      <p:sp>
        <p:nvSpPr>
          <p:cNvPr id="5" name="CaixaDeTexto 4">
            <a:extLst>
              <a:ext uri="{FF2B5EF4-FFF2-40B4-BE49-F238E27FC236}">
                <a16:creationId xmlns:a16="http://schemas.microsoft.com/office/drawing/2014/main" id="{E198B4D6-03F9-A12A-E4E5-4D9DA8E2DB5E}"/>
              </a:ext>
            </a:extLst>
          </p:cNvPr>
          <p:cNvSpPr txBox="1"/>
          <p:nvPr/>
        </p:nvSpPr>
        <p:spPr>
          <a:xfrm>
            <a:off x="216291" y="4329821"/>
            <a:ext cx="2950636" cy="1231106"/>
          </a:xfrm>
          <a:prstGeom prst="rect">
            <a:avLst/>
          </a:prstGeom>
          <a:noFill/>
        </p:spPr>
        <p:txBody>
          <a:bodyPr wrap="square" lIns="91440" tIns="45720" rIns="91440" bIns="45720" anchor="t">
            <a:spAutoFit/>
          </a:bodyPr>
          <a:lstStyle/>
          <a:p>
            <a:r>
              <a:rPr lang="pt-BR" sz="1400" b="1" dirty="0">
                <a:latin typeface="Calibri"/>
                <a:ea typeface="+mn-lt"/>
                <a:cs typeface="+mn-lt"/>
              </a:rPr>
              <a:t>Papel do Prestador</a:t>
            </a:r>
            <a:endParaRPr lang="pt-BR" sz="1400" dirty="0"/>
          </a:p>
          <a:p>
            <a:pPr marL="285750" indent="-285750">
              <a:buFont typeface="Wingdings"/>
              <a:buChar char="Ø"/>
            </a:pPr>
            <a:r>
              <a:rPr lang="pt-BR" sz="1200" dirty="0">
                <a:latin typeface="Calibri"/>
                <a:ea typeface="+mn-lt"/>
                <a:cs typeface="+mn-lt"/>
              </a:rPr>
              <a:t>Estudar, projetar, executar obras, operar, manter e gerenciar o sistema de DMAPU;</a:t>
            </a:r>
            <a:endParaRPr lang="pt-BR" sz="1200" dirty="0">
              <a:latin typeface="Calibri"/>
              <a:ea typeface="Calibri"/>
              <a:cs typeface="Calibri"/>
            </a:endParaRPr>
          </a:p>
          <a:p>
            <a:pPr marL="285750" indent="-285750">
              <a:buFont typeface="Wingdings"/>
              <a:buChar char="Ø"/>
            </a:pPr>
            <a:r>
              <a:rPr lang="pt-BR" sz="1200" dirty="0">
                <a:latin typeface="Calibri"/>
                <a:ea typeface="+mn-lt"/>
                <a:cs typeface="+mn-lt"/>
              </a:rPr>
              <a:t>Cumprir integralmente os planos (PMSB e PMD).</a:t>
            </a:r>
            <a:endParaRPr lang="pt-BR" sz="1200" dirty="0">
              <a:latin typeface="Calibri"/>
              <a:ea typeface="+mn-lt"/>
              <a:cs typeface="Arial"/>
            </a:endParaRPr>
          </a:p>
        </p:txBody>
      </p:sp>
      <p:sp>
        <p:nvSpPr>
          <p:cNvPr id="4" name="CaixaDeTexto 3">
            <a:extLst>
              <a:ext uri="{FF2B5EF4-FFF2-40B4-BE49-F238E27FC236}">
                <a16:creationId xmlns:a16="http://schemas.microsoft.com/office/drawing/2014/main" id="{A657FE5F-026B-4B57-B0C7-B1B4FD7A06D0}"/>
              </a:ext>
            </a:extLst>
          </p:cNvPr>
          <p:cNvSpPr txBox="1"/>
          <p:nvPr/>
        </p:nvSpPr>
        <p:spPr>
          <a:xfrm>
            <a:off x="2189060" y="1642432"/>
            <a:ext cx="676938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dirty="0">
                <a:ea typeface="Calibri"/>
                <a:cs typeface="Calibri"/>
              </a:rPr>
              <a:t>PRESTAÇÃO DIRETA, AUTÁRQUICA OU CONCESSÃO</a:t>
            </a:r>
          </a:p>
          <a:p>
            <a:pPr algn="ctr"/>
            <a:r>
              <a:rPr lang="pt-BR" sz="1400" b="1" dirty="0">
                <a:ea typeface="Calibri"/>
                <a:cs typeface="Calibri"/>
              </a:rPr>
              <a:t>Art. 24 e 25</a:t>
            </a:r>
            <a:endParaRPr lang="pt-BR" dirty="0"/>
          </a:p>
        </p:txBody>
      </p:sp>
      <p:sp>
        <p:nvSpPr>
          <p:cNvPr id="2" name="CaixaDeTexto 1">
            <a:extLst>
              <a:ext uri="{FF2B5EF4-FFF2-40B4-BE49-F238E27FC236}">
                <a16:creationId xmlns:a16="http://schemas.microsoft.com/office/drawing/2014/main" id="{A6E6BAC0-99BC-AA8B-CEEF-AA9552C7F297}"/>
              </a:ext>
            </a:extLst>
          </p:cNvPr>
          <p:cNvSpPr txBox="1"/>
          <p:nvPr/>
        </p:nvSpPr>
        <p:spPr>
          <a:xfrm>
            <a:off x="3171364" y="4329821"/>
            <a:ext cx="2950636" cy="1969770"/>
          </a:xfrm>
          <a:prstGeom prst="rect">
            <a:avLst/>
          </a:prstGeom>
          <a:noFill/>
        </p:spPr>
        <p:txBody>
          <a:bodyPr wrap="square" lIns="91440" tIns="45720" rIns="91440" bIns="45720" anchor="t">
            <a:spAutoFit/>
          </a:bodyPr>
          <a:lstStyle/>
          <a:p>
            <a:r>
              <a:rPr lang="pt-BR" sz="1400" b="1" dirty="0">
                <a:latin typeface="Calibri"/>
                <a:ea typeface="+mn-lt"/>
                <a:cs typeface="+mn-lt"/>
              </a:rPr>
              <a:t> Atribuições Operacionais</a:t>
            </a:r>
            <a:endParaRPr lang="pt-BR" sz="1400" dirty="0">
              <a:latin typeface="Calibri"/>
              <a:ea typeface="+mn-lt"/>
              <a:cs typeface="+mn-lt"/>
            </a:endParaRPr>
          </a:p>
          <a:p>
            <a:pPr marL="285750" indent="-285750">
              <a:buFont typeface="Wingdings"/>
              <a:buChar char="Ø"/>
            </a:pPr>
            <a:r>
              <a:rPr lang="pt-BR" sz="1200" dirty="0">
                <a:latin typeface="Calibri"/>
                <a:ea typeface="+mn-lt"/>
                <a:cs typeface="+mn-lt"/>
              </a:rPr>
              <a:t>Elaborar e executar o plano de operação e manutenção;</a:t>
            </a:r>
          </a:p>
          <a:p>
            <a:pPr marL="285750" indent="-285750">
              <a:buFont typeface="Wingdings"/>
              <a:buChar char="Ø"/>
            </a:pPr>
            <a:r>
              <a:rPr lang="pt-BR" sz="1200" dirty="0">
                <a:latin typeface="Calibri"/>
                <a:ea typeface="+mn-lt"/>
                <a:cs typeface="+mn-lt"/>
              </a:rPr>
              <a:t>Gerir os recursos financeiros, humanos e técnicos com eficácia e eficiência;</a:t>
            </a:r>
          </a:p>
          <a:p>
            <a:pPr marL="285750" indent="-285750">
              <a:buFont typeface="Wingdings"/>
              <a:buChar char="Ø"/>
            </a:pPr>
            <a:r>
              <a:rPr lang="pt-BR" sz="1200" dirty="0">
                <a:latin typeface="Calibri"/>
                <a:ea typeface="+mn-lt"/>
                <a:cs typeface="+mn-lt"/>
              </a:rPr>
              <a:t>Apresentar relatórios com indicadores operacionais e frequência das ações;</a:t>
            </a:r>
          </a:p>
          <a:p>
            <a:pPr marL="285750" indent="-285750">
              <a:buFont typeface="Wingdings"/>
              <a:buChar char="Ø"/>
            </a:pPr>
            <a:r>
              <a:rPr lang="pt-BR" sz="1200" dirty="0">
                <a:latin typeface="Calibri"/>
                <a:ea typeface="+mn-lt"/>
                <a:cs typeface="+mn-lt"/>
              </a:rPr>
              <a:t>Apoiar o titular nos processos de planejamento e execução.</a:t>
            </a:r>
            <a:br>
              <a:rPr lang="en-US" sz="1200" dirty="0">
                <a:latin typeface="Calibri"/>
              </a:rPr>
            </a:br>
            <a:endParaRPr lang="en-US" sz="1200" dirty="0">
              <a:latin typeface="Calibri"/>
              <a:ea typeface="+mn-lt"/>
              <a:cs typeface="+mn-lt"/>
            </a:endParaRPr>
          </a:p>
        </p:txBody>
      </p:sp>
      <p:sp>
        <p:nvSpPr>
          <p:cNvPr id="7" name="CaixaDeTexto 6">
            <a:extLst>
              <a:ext uri="{FF2B5EF4-FFF2-40B4-BE49-F238E27FC236}">
                <a16:creationId xmlns:a16="http://schemas.microsoft.com/office/drawing/2014/main" id="{0A043EF4-D81F-B912-F06F-FF1C5B73B473}"/>
              </a:ext>
            </a:extLst>
          </p:cNvPr>
          <p:cNvSpPr txBox="1"/>
          <p:nvPr/>
        </p:nvSpPr>
        <p:spPr>
          <a:xfrm>
            <a:off x="6126437" y="4329821"/>
            <a:ext cx="2950636" cy="1785104"/>
          </a:xfrm>
          <a:prstGeom prst="rect">
            <a:avLst/>
          </a:prstGeom>
          <a:noFill/>
        </p:spPr>
        <p:txBody>
          <a:bodyPr wrap="square" lIns="91440" tIns="45720" rIns="91440" bIns="45720" anchor="t">
            <a:spAutoFit/>
          </a:bodyPr>
          <a:lstStyle/>
          <a:p>
            <a:r>
              <a:rPr lang="pt-BR" sz="1400" b="1" dirty="0">
                <a:latin typeface="Calibri"/>
                <a:ea typeface="+mn-lt"/>
                <a:cs typeface="+mn-lt"/>
              </a:rPr>
              <a:t> Ações Estratégicas e Educativas</a:t>
            </a:r>
            <a:endParaRPr lang="pt-BR" sz="1400" dirty="0">
              <a:latin typeface="Calibri"/>
              <a:ea typeface="+mn-lt"/>
              <a:cs typeface="Arial"/>
            </a:endParaRPr>
          </a:p>
          <a:p>
            <a:pPr marL="285750" indent="-285750">
              <a:buFont typeface="Wingdings"/>
              <a:buChar char="Ø"/>
            </a:pPr>
            <a:r>
              <a:rPr lang="pt-BR" sz="1200" dirty="0">
                <a:latin typeface="Calibri"/>
                <a:ea typeface="+mn-lt"/>
                <a:cs typeface="+mn-lt"/>
              </a:rPr>
              <a:t>Promover educação ambiental e mobilização social para uso consciente do sistema;</a:t>
            </a:r>
            <a:endParaRPr lang="pt-BR" sz="1200" dirty="0">
              <a:latin typeface="Calibri"/>
              <a:ea typeface="+mn-lt"/>
              <a:cs typeface="Arial"/>
            </a:endParaRPr>
          </a:p>
          <a:p>
            <a:pPr marL="285750" indent="-285750">
              <a:buFont typeface="Wingdings"/>
              <a:buChar char="Ø"/>
            </a:pPr>
            <a:r>
              <a:rPr lang="pt-BR" sz="1200" dirty="0">
                <a:latin typeface="Calibri"/>
                <a:ea typeface="+mn-lt"/>
                <a:cs typeface="+mn-lt"/>
              </a:rPr>
              <a:t>Desenvolver pesquisas e inovação tecnológica no setor;</a:t>
            </a:r>
            <a:endParaRPr lang="pt-BR" sz="1200" dirty="0">
              <a:latin typeface="Calibri"/>
              <a:ea typeface="+mn-lt"/>
              <a:cs typeface="Calibri"/>
            </a:endParaRPr>
          </a:p>
          <a:p>
            <a:pPr marL="285750" indent="-285750">
              <a:buFont typeface="Wingdings"/>
              <a:buChar char="Ø"/>
            </a:pPr>
            <a:r>
              <a:rPr lang="pt-BR" sz="1200" dirty="0">
                <a:latin typeface="Calibri"/>
                <a:ea typeface="+mn-lt"/>
                <a:cs typeface="+mn-lt"/>
              </a:rPr>
              <a:t>Identificar ligações clandestinas de esgoto e notificar os responsáveis.</a:t>
            </a:r>
            <a:endParaRPr lang="pt-BR" sz="1200" dirty="0">
              <a:latin typeface="Calibri"/>
              <a:ea typeface="Calibri"/>
              <a:cs typeface="Arial"/>
            </a:endParaRPr>
          </a:p>
          <a:p>
            <a:endParaRPr lang="en-US" sz="1200" dirty="0">
              <a:latin typeface="Calibri"/>
            </a:endParaRPr>
          </a:p>
        </p:txBody>
      </p:sp>
      <p:sp>
        <p:nvSpPr>
          <p:cNvPr id="8" name="CaixaDeTexto 7">
            <a:extLst>
              <a:ext uri="{FF2B5EF4-FFF2-40B4-BE49-F238E27FC236}">
                <a16:creationId xmlns:a16="http://schemas.microsoft.com/office/drawing/2014/main" id="{40AA5C88-2007-39FF-8885-357EB2122476}"/>
              </a:ext>
            </a:extLst>
          </p:cNvPr>
          <p:cNvSpPr txBox="1"/>
          <p:nvPr/>
        </p:nvSpPr>
        <p:spPr>
          <a:xfrm>
            <a:off x="9081509" y="4329821"/>
            <a:ext cx="2783368" cy="1446550"/>
          </a:xfrm>
          <a:prstGeom prst="rect">
            <a:avLst/>
          </a:prstGeom>
          <a:noFill/>
        </p:spPr>
        <p:txBody>
          <a:bodyPr wrap="square" lIns="91440" tIns="45720" rIns="91440" bIns="45720" anchor="t">
            <a:spAutoFit/>
          </a:bodyPr>
          <a:lstStyle/>
          <a:p>
            <a:r>
              <a:rPr lang="pt-BR" sz="1400" b="1" dirty="0">
                <a:latin typeface="Calibri"/>
                <a:ea typeface="+mn-lt"/>
                <a:cs typeface="+mn-lt"/>
              </a:rPr>
              <a:t>Relacionamento com o Usuário e Órgãos de Controle</a:t>
            </a:r>
            <a:endParaRPr lang="en-US" sz="1400" dirty="0">
              <a:latin typeface="Calibri"/>
              <a:ea typeface="+mn-lt"/>
              <a:cs typeface="+mn-lt"/>
            </a:endParaRPr>
          </a:p>
          <a:p>
            <a:pPr marL="285750" indent="-285750">
              <a:buFont typeface="Wingdings"/>
              <a:buChar char="Ø"/>
            </a:pPr>
            <a:r>
              <a:rPr lang="pt-BR" sz="1200" dirty="0">
                <a:latin typeface="Calibri"/>
                <a:ea typeface="+mn-lt"/>
                <a:cs typeface="+mn-lt"/>
              </a:rPr>
              <a:t>Disponibilizar canais de atendimento e ouvidoria;</a:t>
            </a:r>
            <a:endParaRPr lang="en-US" sz="1200" dirty="0">
              <a:latin typeface="Calibri"/>
              <a:ea typeface="+mn-lt"/>
              <a:cs typeface="+mn-lt"/>
            </a:endParaRPr>
          </a:p>
          <a:p>
            <a:pPr marL="285750" indent="-285750">
              <a:buFont typeface="Wingdings"/>
              <a:buChar char="Ø"/>
            </a:pPr>
            <a:r>
              <a:rPr lang="pt-BR" sz="1200" dirty="0">
                <a:latin typeface="Calibri"/>
                <a:ea typeface="+mn-lt"/>
                <a:cs typeface="+mn-lt"/>
              </a:rPr>
              <a:t>Informar, com antecedência, sobre ações e alterações nos serviços aos órgãos reguladores e fiscalizadores.</a:t>
            </a:r>
            <a:endParaRPr lang="en-US" sz="1200" dirty="0">
              <a:latin typeface="Calibri"/>
              <a:ea typeface="+mn-lt"/>
              <a:cs typeface="+mn-lt"/>
            </a:endParaRPr>
          </a:p>
        </p:txBody>
      </p:sp>
      <p:pic>
        <p:nvPicPr>
          <p:cNvPr id="6" name="Imagem 5" descr="Homem de óculos e chapéu&#10;&#10;O conteúdo gerado por IA pode estar incorreto.">
            <a:extLst>
              <a:ext uri="{FF2B5EF4-FFF2-40B4-BE49-F238E27FC236}">
                <a16:creationId xmlns:a16="http://schemas.microsoft.com/office/drawing/2014/main" id="{C78BD962-05EF-210B-6E55-D504F47AC0C2}"/>
              </a:ext>
            </a:extLst>
          </p:cNvPr>
          <p:cNvPicPr>
            <a:picLocks noChangeAspect="1"/>
          </p:cNvPicPr>
          <p:nvPr/>
        </p:nvPicPr>
        <p:blipFill>
          <a:blip r:embed="rId2"/>
          <a:srcRect l="52" t="4969" r="4721"/>
          <a:stretch>
            <a:fillRect/>
          </a:stretch>
        </p:blipFill>
        <p:spPr>
          <a:xfrm>
            <a:off x="217047" y="2349906"/>
            <a:ext cx="2947927" cy="1965503"/>
          </a:xfrm>
          <a:prstGeom prst="rect">
            <a:avLst/>
          </a:prstGeom>
        </p:spPr>
      </p:pic>
      <p:pic>
        <p:nvPicPr>
          <p:cNvPr id="9" name="Imagem 8" descr="Pessoas sentadas ao redor de uma mesa&#10;&#10;O conteúdo gerado por IA pode estar incorreto.">
            <a:extLst>
              <a:ext uri="{FF2B5EF4-FFF2-40B4-BE49-F238E27FC236}">
                <a16:creationId xmlns:a16="http://schemas.microsoft.com/office/drawing/2014/main" id="{BE40996D-1A2E-63DE-6A60-E71AFCA31843}"/>
              </a:ext>
            </a:extLst>
          </p:cNvPr>
          <p:cNvPicPr>
            <a:picLocks noChangeAspect="1"/>
          </p:cNvPicPr>
          <p:nvPr/>
        </p:nvPicPr>
        <p:blipFill>
          <a:blip r:embed="rId3"/>
          <a:stretch>
            <a:fillRect/>
          </a:stretch>
        </p:blipFill>
        <p:spPr>
          <a:xfrm>
            <a:off x="3251412" y="2363755"/>
            <a:ext cx="2944422" cy="1967205"/>
          </a:xfrm>
          <a:prstGeom prst="rect">
            <a:avLst/>
          </a:prstGeom>
        </p:spPr>
      </p:pic>
      <p:pic>
        <p:nvPicPr>
          <p:cNvPr id="10" name="Imagem 9" descr="Mão segurando objeto verde&#10;&#10;O conteúdo gerado por IA pode estar incorreto.">
            <a:extLst>
              <a:ext uri="{FF2B5EF4-FFF2-40B4-BE49-F238E27FC236}">
                <a16:creationId xmlns:a16="http://schemas.microsoft.com/office/drawing/2014/main" id="{1AC66925-90CC-4DC1-887B-1317BEC971F8}"/>
              </a:ext>
            </a:extLst>
          </p:cNvPr>
          <p:cNvPicPr>
            <a:picLocks noChangeAspect="1"/>
          </p:cNvPicPr>
          <p:nvPr/>
        </p:nvPicPr>
        <p:blipFill>
          <a:blip r:embed="rId4"/>
          <a:srcRect l="3622" t="13115" r="4749" b="18883"/>
          <a:stretch>
            <a:fillRect/>
          </a:stretch>
        </p:blipFill>
        <p:spPr>
          <a:xfrm>
            <a:off x="6282207" y="2364249"/>
            <a:ext cx="2700198" cy="1966941"/>
          </a:xfrm>
          <a:prstGeom prst="rect">
            <a:avLst/>
          </a:prstGeom>
        </p:spPr>
      </p:pic>
      <p:pic>
        <p:nvPicPr>
          <p:cNvPr id="12" name="Imagem 11" descr="Foto profissional gratuita de adulto, ambiente de trabalho, apoio">
            <a:extLst>
              <a:ext uri="{FF2B5EF4-FFF2-40B4-BE49-F238E27FC236}">
                <a16:creationId xmlns:a16="http://schemas.microsoft.com/office/drawing/2014/main" id="{01A2B0AB-D87B-8075-5447-F7DA991B07E0}"/>
              </a:ext>
            </a:extLst>
          </p:cNvPr>
          <p:cNvPicPr>
            <a:picLocks noChangeAspect="1"/>
          </p:cNvPicPr>
          <p:nvPr/>
        </p:nvPicPr>
        <p:blipFill>
          <a:blip r:embed="rId5"/>
          <a:srcRect t="631" r="29422" b="875"/>
          <a:stretch>
            <a:fillRect/>
          </a:stretch>
        </p:blipFill>
        <p:spPr>
          <a:xfrm>
            <a:off x="9081797" y="2361052"/>
            <a:ext cx="2698109" cy="1968823"/>
          </a:xfrm>
          <a:prstGeom prst="rect">
            <a:avLst/>
          </a:prstGeom>
        </p:spPr>
      </p:pic>
    </p:spTree>
    <p:extLst>
      <p:ext uri="{BB962C8B-B14F-4D97-AF65-F5344CB8AC3E}">
        <p14:creationId xmlns:p14="http://schemas.microsoft.com/office/powerpoint/2010/main" val="2799161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áfico 14" descr="Usuário estrutura de tópicos">
            <a:extLst>
              <a:ext uri="{FF2B5EF4-FFF2-40B4-BE49-F238E27FC236}">
                <a16:creationId xmlns:a16="http://schemas.microsoft.com/office/drawing/2014/main" id="{9110C786-A156-4B38-79E9-749F81AC25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145" y="1819917"/>
            <a:ext cx="465667" cy="465667"/>
          </a:xfrm>
          <a:prstGeom prst="rect">
            <a:avLst/>
          </a:prstGeom>
        </p:spPr>
      </p:pic>
      <p:grpSp>
        <p:nvGrpSpPr>
          <p:cNvPr id="34" name="Agrupar 33">
            <a:extLst>
              <a:ext uri="{FF2B5EF4-FFF2-40B4-BE49-F238E27FC236}">
                <a16:creationId xmlns:a16="http://schemas.microsoft.com/office/drawing/2014/main" id="{0D14523B-0B1C-36AD-F958-D8DAC06FE5EB}"/>
              </a:ext>
            </a:extLst>
          </p:cNvPr>
          <p:cNvGrpSpPr/>
          <p:nvPr/>
        </p:nvGrpSpPr>
        <p:grpSpPr>
          <a:xfrm>
            <a:off x="4206240" y="1815130"/>
            <a:ext cx="3779520" cy="4490329"/>
            <a:chOff x="4124960" y="1002330"/>
            <a:chExt cx="3779520" cy="4490329"/>
          </a:xfrm>
        </p:grpSpPr>
        <p:pic>
          <p:nvPicPr>
            <p:cNvPr id="11" name="Gráfico 11" descr="Folha estrutura de tópicos">
              <a:extLst>
                <a:ext uri="{FF2B5EF4-FFF2-40B4-BE49-F238E27FC236}">
                  <a16:creationId xmlns:a16="http://schemas.microsoft.com/office/drawing/2014/main" id="{A1C91297-DE56-5A74-7AAE-3009A5919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8510" y="1002330"/>
              <a:ext cx="389468" cy="465668"/>
            </a:xfrm>
            <a:prstGeom prst="rect">
              <a:avLst/>
            </a:prstGeom>
          </p:spPr>
        </p:pic>
        <p:grpSp>
          <p:nvGrpSpPr>
            <p:cNvPr id="32" name="Agrupar 31">
              <a:extLst>
                <a:ext uri="{FF2B5EF4-FFF2-40B4-BE49-F238E27FC236}">
                  <a16:creationId xmlns:a16="http://schemas.microsoft.com/office/drawing/2014/main" id="{4026F107-F62A-35CC-AFE5-89BF3D1B7728}"/>
                </a:ext>
              </a:extLst>
            </p:cNvPr>
            <p:cNvGrpSpPr/>
            <p:nvPr/>
          </p:nvGrpSpPr>
          <p:grpSpPr>
            <a:xfrm>
              <a:off x="4124960" y="1091454"/>
              <a:ext cx="3779520" cy="4401205"/>
              <a:chOff x="4124960" y="1091454"/>
              <a:chExt cx="3779520" cy="4401205"/>
            </a:xfrm>
          </p:grpSpPr>
          <p:sp>
            <p:nvSpPr>
              <p:cNvPr id="19" name="Retângulo 18">
                <a:extLst>
                  <a:ext uri="{FF2B5EF4-FFF2-40B4-BE49-F238E27FC236}">
                    <a16:creationId xmlns:a16="http://schemas.microsoft.com/office/drawing/2014/main" id="{ECD20807-66EF-2433-0E19-629E2E59525B}"/>
                  </a:ext>
                </a:extLst>
              </p:cNvPr>
              <p:cNvSpPr/>
              <p:nvPr/>
            </p:nvSpPr>
            <p:spPr>
              <a:xfrm>
                <a:off x="4125756" y="1091454"/>
                <a:ext cx="3604503" cy="4401205"/>
              </a:xfrm>
              <a:prstGeom prst="rect">
                <a:avLst/>
              </a:prstGeom>
            </p:spPr>
            <p:txBody>
              <a:bodyPr wrap="square" lIns="91440" tIns="45720" rIns="91440" bIns="45720" anchor="t">
                <a:spAutoFit/>
              </a:bodyPr>
              <a:lstStyle/>
              <a:p>
                <a:pPr lvl="1"/>
                <a:r>
                  <a:rPr lang="pt-BR" sz="1200" b="1" dirty="0">
                    <a:latin typeface="Calibri"/>
                    <a:ea typeface="Calibri"/>
                    <a:cs typeface="Calibri"/>
                  </a:rPr>
                  <a:t>Art. 27. </a:t>
                </a:r>
                <a:r>
                  <a:rPr lang="pt-BR" sz="1200" b="1" dirty="0">
                    <a:latin typeface="Calibri"/>
                    <a:ea typeface="Calibri"/>
                    <a:cs typeface="Arial"/>
                  </a:rPr>
                  <a:t>Da Educação Ambiental</a:t>
                </a:r>
                <a:endParaRPr lang="pt-BR" sz="1200" dirty="0"/>
              </a:p>
              <a:p>
                <a:endParaRPr lang="pt-BR" sz="1400" dirty="0">
                  <a:ea typeface="+mn-lt"/>
                  <a:cs typeface="Calibri"/>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endParaRPr lang="pt-BR" sz="1400" dirty="0">
                  <a:ea typeface="+mn-lt"/>
                  <a:cs typeface="+mn-lt"/>
                </a:endParaRPr>
              </a:p>
              <a:p>
                <a:pPr marL="285750" indent="-285750">
                  <a:buFont typeface="Arial"/>
                  <a:buChar char="•"/>
                </a:pPr>
                <a:r>
                  <a:rPr lang="pt-BR" sz="1400" dirty="0">
                    <a:ea typeface="+mn-lt"/>
                    <a:cs typeface="+mn-lt"/>
                  </a:rPr>
                  <a:t>Incentivo à infraestrutura verde e azul (ex.: jardins de chuva);</a:t>
                </a:r>
                <a:endParaRPr lang="pt-BR">
                  <a:ea typeface="+mn-lt"/>
                  <a:cs typeface="+mn-lt"/>
                </a:endParaRPr>
              </a:p>
              <a:p>
                <a:pPr marL="285750" indent="-285750">
                  <a:buFont typeface="Arial"/>
                  <a:buChar char="•"/>
                </a:pPr>
                <a:r>
                  <a:rPr lang="pt-BR" sz="1400" dirty="0">
                    <a:ea typeface="+mn-lt"/>
                    <a:cs typeface="+mn-lt"/>
                  </a:rPr>
                  <a:t>Orientação sobre uso correto dos sistemas;</a:t>
                </a:r>
                <a:endParaRPr lang="pt-BR" dirty="0">
                  <a:ea typeface="+mn-lt"/>
                  <a:cs typeface="+mn-lt"/>
                </a:endParaRPr>
              </a:p>
              <a:p>
                <a:pPr marL="285750" indent="-285750">
                  <a:buFont typeface="Arial"/>
                  <a:buChar char="•"/>
                </a:pPr>
                <a:r>
                  <a:rPr lang="pt-BR" sz="1400" dirty="0">
                    <a:ea typeface="+mn-lt"/>
                    <a:cs typeface="+mn-lt"/>
                  </a:rPr>
                  <a:t> Conscientização sobre custos e sustentabilidade.</a:t>
                </a:r>
                <a:endParaRPr lang="pt-BR">
                  <a:ea typeface="Calibri"/>
                  <a:cs typeface="Calibri"/>
                </a:endParaRPr>
              </a:p>
            </p:txBody>
          </p:sp>
          <p:pic>
            <p:nvPicPr>
              <p:cNvPr id="22" name="Imagem 21" descr="Uma imagem contendo pessoa, criança, mesa, menino&#10;&#10;O conteúdo gerado por IA pode estar incorreto.">
                <a:extLst>
                  <a:ext uri="{FF2B5EF4-FFF2-40B4-BE49-F238E27FC236}">
                    <a16:creationId xmlns:a16="http://schemas.microsoft.com/office/drawing/2014/main" id="{D5BF6882-D148-72A0-167A-D91CEEA3EFF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124960" y="1498600"/>
                <a:ext cx="3606800" cy="2235200"/>
              </a:xfrm>
              <a:prstGeom prst="rect">
                <a:avLst/>
              </a:prstGeom>
            </p:spPr>
          </p:pic>
          <p:sp>
            <p:nvSpPr>
              <p:cNvPr id="23" name="CaixaDeTexto 22">
                <a:extLst>
                  <a:ext uri="{FF2B5EF4-FFF2-40B4-BE49-F238E27FC236}">
                    <a16:creationId xmlns:a16="http://schemas.microsoft.com/office/drawing/2014/main" id="{567A3064-C0DC-6DAC-72C8-2C1E86FC2B1C}"/>
                  </a:ext>
                </a:extLst>
              </p:cNvPr>
              <p:cNvSpPr txBox="1"/>
              <p:nvPr/>
            </p:nvSpPr>
            <p:spPr>
              <a:xfrm>
                <a:off x="4267200" y="3833055"/>
                <a:ext cx="3637280" cy="317500"/>
              </a:xfrm>
              <a:prstGeom prst="rect">
                <a:avLst/>
              </a:prstGeom>
            </p:spPr>
            <p:txBody>
              <a:bodyPr lIns="91440" tIns="45720" rIns="91440" bIns="45720" anchor="t">
                <a:normAutofit/>
              </a:bodyPr>
              <a:lstStyle/>
              <a:p>
                <a:r>
                  <a:rPr lang="en-US" sz="1100" err="1"/>
                  <a:t>ThePhoto</a:t>
                </a:r>
                <a:r>
                  <a:rPr lang="en-US" sz="1100" dirty="0"/>
                  <a:t> de </a:t>
                </a:r>
                <a:r>
                  <a:rPr lang="en-US" sz="1100" err="1"/>
                  <a:t>PhotoAuthor</a:t>
                </a:r>
                <a:r>
                  <a:rPr lang="en-US" sz="1100" dirty="0"/>
                  <a:t> </a:t>
                </a:r>
                <a:r>
                  <a:rPr lang="en-US" sz="1100" err="1"/>
                  <a:t>está</a:t>
                </a:r>
                <a:r>
                  <a:rPr lang="en-US" sz="1100" dirty="0"/>
                  <a:t> </a:t>
                </a:r>
                <a:r>
                  <a:rPr lang="en-US" sz="1100" err="1"/>
                  <a:t>licenciada</a:t>
                </a:r>
                <a:r>
                  <a:rPr lang="en-US" sz="1100" dirty="0"/>
                  <a:t> sob CCYYSA.</a:t>
                </a:r>
              </a:p>
            </p:txBody>
          </p:sp>
        </p:grpSp>
      </p:grpSp>
      <p:grpSp>
        <p:nvGrpSpPr>
          <p:cNvPr id="35" name="Agrupar 34">
            <a:extLst>
              <a:ext uri="{FF2B5EF4-FFF2-40B4-BE49-F238E27FC236}">
                <a16:creationId xmlns:a16="http://schemas.microsoft.com/office/drawing/2014/main" id="{58DF0C35-2624-2039-8D1B-70A416C58CB0}"/>
              </a:ext>
            </a:extLst>
          </p:cNvPr>
          <p:cNvGrpSpPr/>
          <p:nvPr/>
        </p:nvGrpSpPr>
        <p:grpSpPr>
          <a:xfrm>
            <a:off x="8125060" y="1753558"/>
            <a:ext cx="3611846" cy="4739591"/>
            <a:chOff x="8125060" y="940758"/>
            <a:chExt cx="3611846" cy="4739591"/>
          </a:xfrm>
        </p:grpSpPr>
        <p:pic>
          <p:nvPicPr>
            <p:cNvPr id="9" name="Gráfico 20" descr="Acesso universal estrutura de tópicos">
              <a:extLst>
                <a:ext uri="{FF2B5EF4-FFF2-40B4-BE49-F238E27FC236}">
                  <a16:creationId xmlns:a16="http://schemas.microsoft.com/office/drawing/2014/main" id="{841D0424-993C-2C67-978C-6FFE10E643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31291" y="940758"/>
              <a:ext cx="496307" cy="561517"/>
            </a:xfrm>
            <a:prstGeom prst="rect">
              <a:avLst/>
            </a:prstGeom>
          </p:spPr>
        </p:pic>
        <p:sp>
          <p:nvSpPr>
            <p:cNvPr id="21" name="CaixaDeTexto 20">
              <a:extLst>
                <a:ext uri="{FF2B5EF4-FFF2-40B4-BE49-F238E27FC236}">
                  <a16:creationId xmlns:a16="http://schemas.microsoft.com/office/drawing/2014/main" id="{2E93280F-FF70-1DBE-A936-6023EC518FEF}"/>
                </a:ext>
              </a:extLst>
            </p:cNvPr>
            <p:cNvSpPr txBox="1"/>
            <p:nvPr/>
          </p:nvSpPr>
          <p:spPr>
            <a:xfrm>
              <a:off x="8125060" y="1094478"/>
              <a:ext cx="3611846" cy="4585871"/>
            </a:xfrm>
            <a:prstGeom prst="rect">
              <a:avLst/>
            </a:prstGeom>
            <a:noFill/>
          </p:spPr>
          <p:txBody>
            <a:bodyPr wrap="square" lIns="91440" tIns="45720" rIns="91440" bIns="45720" anchor="t">
              <a:spAutoFit/>
            </a:bodyPr>
            <a:lstStyle/>
            <a:p>
              <a:pPr lvl="1"/>
              <a:r>
                <a:rPr lang="pt-BR" sz="1200" b="1" dirty="0">
                  <a:latin typeface="Calibri"/>
                  <a:ea typeface="Calibri"/>
                  <a:cs typeface="Calibri"/>
                </a:rPr>
                <a:t>Art. 28. </a:t>
              </a:r>
              <a:r>
                <a:rPr lang="pt-BR" sz="1200" b="1" dirty="0">
                  <a:latin typeface="Calibri"/>
                  <a:ea typeface="Calibri"/>
                  <a:cs typeface="Arial"/>
                </a:rPr>
                <a:t>Do Mecanismo de Participação Social</a:t>
              </a:r>
              <a:endParaRPr lang="pt-BR" sz="1200">
                <a:ea typeface="Calibri"/>
                <a:cs typeface="Calibri"/>
              </a:endParaRPr>
            </a:p>
            <a:p>
              <a:endParaRPr lang="pt-BR" sz="1400" b="1" dirty="0">
                <a:latin typeface="Calibri"/>
                <a:ea typeface="Calibri"/>
                <a:cs typeface="Arial" panose="020B0604020202020204" pitchFamily="34" charset="0"/>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endParaRPr lang="pt-BR" sz="1400" b="1" dirty="0">
                <a:ea typeface="+mn-lt"/>
                <a:cs typeface="Arial"/>
              </a:endParaRPr>
            </a:p>
            <a:p>
              <a:pPr marL="285750" indent="-285750">
                <a:buFont typeface="Arial"/>
                <a:buChar char="•"/>
              </a:pPr>
              <a:r>
                <a:rPr lang="pt-BR" sz="1400" dirty="0">
                  <a:ea typeface="+mn-lt"/>
                  <a:cs typeface="+mn-lt"/>
                </a:rPr>
                <a:t>Acesso à informação e acompanhamento dos serviços;</a:t>
              </a:r>
              <a:endParaRPr lang="pt-BR" sz="1400" b="1" dirty="0">
                <a:ea typeface="+mn-lt"/>
                <a:cs typeface="Arial" panose="020B0604020202020204" pitchFamily="34" charset="0"/>
              </a:endParaRPr>
            </a:p>
            <a:p>
              <a:pPr marL="285750" indent="-285750">
                <a:buFont typeface="Arial"/>
                <a:buChar char="•"/>
              </a:pPr>
              <a:r>
                <a:rPr lang="pt-BR" sz="1400" dirty="0">
                  <a:ea typeface="+mn-lt"/>
                  <a:cs typeface="+mn-lt"/>
                </a:rPr>
                <a:t>Direito de apresentar sugestões e participar de audiências públicas;</a:t>
              </a:r>
              <a:endParaRPr lang="pt-BR" sz="1400" b="1" dirty="0">
                <a:ea typeface="+mn-lt"/>
                <a:cs typeface="Arial" panose="020B0604020202020204" pitchFamily="34" charset="0"/>
              </a:endParaRPr>
            </a:p>
            <a:p>
              <a:pPr marL="285750" indent="-285750">
                <a:buFont typeface="Arial"/>
                <a:buChar char="•"/>
              </a:pPr>
              <a:r>
                <a:rPr lang="pt-BR" sz="1400" dirty="0">
                  <a:ea typeface="+mn-lt"/>
                  <a:cs typeface="+mn-lt"/>
                </a:rPr>
                <a:t>Recurso à entidade reguladora em caso de falhas.</a:t>
              </a:r>
              <a:endParaRPr lang="pt-BR" sz="1400" b="1">
                <a:latin typeface="Calibri"/>
                <a:ea typeface="Calibri"/>
                <a:cs typeface="Arial" panose="020B0604020202020204" pitchFamily="34" charset="0"/>
              </a:endParaRPr>
            </a:p>
          </p:txBody>
        </p:sp>
        <p:pic>
          <p:nvPicPr>
            <p:cNvPr id="25" name="Imagem 24" descr="Uma imagem contendo no interior, mesa, mulher, cortando&#10;&#10;O conteúdo gerado por IA pode estar incorreto.">
              <a:extLst>
                <a:ext uri="{FF2B5EF4-FFF2-40B4-BE49-F238E27FC236}">
                  <a16:creationId xmlns:a16="http://schemas.microsoft.com/office/drawing/2014/main" id="{D5B98EF9-076A-3C93-F83A-23DD5C4DCD78}"/>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130026" y="1488440"/>
              <a:ext cx="3358907" cy="2235200"/>
            </a:xfrm>
            <a:prstGeom prst="rect">
              <a:avLst/>
            </a:prstGeom>
          </p:spPr>
        </p:pic>
        <p:sp>
          <p:nvSpPr>
            <p:cNvPr id="27" name="CaixaDeTexto 26">
              <a:extLst>
                <a:ext uri="{FF2B5EF4-FFF2-40B4-BE49-F238E27FC236}">
                  <a16:creationId xmlns:a16="http://schemas.microsoft.com/office/drawing/2014/main" id="{890E49C8-4480-39A1-AC55-C04F55EBE878}"/>
                </a:ext>
              </a:extLst>
            </p:cNvPr>
            <p:cNvSpPr txBox="1"/>
            <p:nvPr/>
          </p:nvSpPr>
          <p:spPr>
            <a:xfrm>
              <a:off x="8129270" y="3834765"/>
              <a:ext cx="3359150" cy="317500"/>
            </a:xfrm>
            <a:prstGeom prst="rect">
              <a:avLst/>
            </a:prstGeom>
          </p:spPr>
          <p:txBody>
            <a:bodyPr>
              <a:normAutofit fontScale="62500" lnSpcReduction="20000"/>
            </a:bodyPr>
            <a:lstStyle/>
            <a:p>
              <a:r>
                <a:rPr lang="en-US"/>
                <a:t>ThePhoto de PhotoAuthor está licenciada sob CCYYSA.</a:t>
              </a:r>
            </a:p>
          </p:txBody>
        </p:sp>
      </p:grpSp>
      <p:grpSp>
        <p:nvGrpSpPr>
          <p:cNvPr id="31" name="Agrupar 30">
            <a:extLst>
              <a:ext uri="{FF2B5EF4-FFF2-40B4-BE49-F238E27FC236}">
                <a16:creationId xmlns:a16="http://schemas.microsoft.com/office/drawing/2014/main" id="{99FA6F0A-405A-54D2-970C-0F04876C46CE}"/>
              </a:ext>
            </a:extLst>
          </p:cNvPr>
          <p:cNvGrpSpPr/>
          <p:nvPr/>
        </p:nvGrpSpPr>
        <p:grpSpPr>
          <a:xfrm>
            <a:off x="519619" y="1905890"/>
            <a:ext cx="3609846" cy="4185761"/>
            <a:chOff x="519619" y="1093090"/>
            <a:chExt cx="3609846" cy="4185761"/>
          </a:xfrm>
        </p:grpSpPr>
        <p:sp>
          <p:nvSpPr>
            <p:cNvPr id="13" name="CaixaDeTexto 12">
              <a:extLst>
                <a:ext uri="{FF2B5EF4-FFF2-40B4-BE49-F238E27FC236}">
                  <a16:creationId xmlns:a16="http://schemas.microsoft.com/office/drawing/2014/main" id="{9133CAE9-BEE5-AC48-E1EA-1F46C6BD8463}"/>
                </a:ext>
              </a:extLst>
            </p:cNvPr>
            <p:cNvSpPr txBox="1"/>
            <p:nvPr/>
          </p:nvSpPr>
          <p:spPr>
            <a:xfrm>
              <a:off x="519619" y="1093090"/>
              <a:ext cx="3609846" cy="4185761"/>
            </a:xfrm>
            <a:prstGeom prst="rect">
              <a:avLst/>
            </a:prstGeom>
            <a:noFill/>
          </p:spPr>
          <p:txBody>
            <a:bodyPr wrap="square" lIns="91440" tIns="45720" rIns="91440" bIns="45720" anchor="t">
              <a:spAutoFit/>
            </a:bodyPr>
            <a:lstStyle/>
            <a:p>
              <a:pPr lvl="1"/>
              <a:r>
                <a:rPr lang="pt-BR" sz="1200" b="1" dirty="0">
                  <a:latin typeface="Calibri"/>
                  <a:ea typeface="Calibri"/>
                  <a:cs typeface="Arial"/>
                </a:rPr>
                <a:t>Art. 26. Responsabilidades dos Usuários</a:t>
              </a: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lvl="1"/>
              <a:endParaRPr lang="pt-BR" sz="1400" b="1" dirty="0">
                <a:ea typeface="+mn-lt"/>
                <a:cs typeface="Arial"/>
              </a:endParaRPr>
            </a:p>
            <a:p>
              <a:pPr marL="285750" indent="-285750">
                <a:buFont typeface="Arial"/>
                <a:buChar char="•"/>
              </a:pPr>
              <a:r>
                <a:rPr lang="pt-BR" sz="1400" dirty="0">
                  <a:ea typeface="+mn-lt"/>
                  <a:cs typeface="+mn-lt"/>
                </a:rPr>
                <a:t>Uso correto dos serviços (não descartar esgoto/lixo em bocas de lobo);</a:t>
              </a:r>
              <a:endParaRPr lang="pt-BR" dirty="0">
                <a:ea typeface="+mn-lt"/>
                <a:cs typeface="+mn-lt"/>
              </a:endParaRPr>
            </a:p>
            <a:p>
              <a:pPr marL="285750" indent="-285750">
                <a:buFont typeface="Arial"/>
                <a:buChar char="•"/>
              </a:pPr>
              <a:r>
                <a:rPr lang="pt-BR" sz="1400" dirty="0">
                  <a:ea typeface="+mn-lt"/>
                  <a:cs typeface="+mn-lt"/>
                </a:rPr>
                <a:t>Manutenção das instalações prediais;</a:t>
              </a:r>
              <a:endParaRPr lang="pt-BR" dirty="0">
                <a:ea typeface="+mn-lt"/>
                <a:cs typeface="+mn-lt"/>
              </a:endParaRPr>
            </a:p>
            <a:p>
              <a:pPr marL="285750" indent="-285750">
                <a:buFont typeface="Arial"/>
                <a:buChar char="•"/>
              </a:pPr>
              <a:r>
                <a:rPr lang="pt-BR" sz="1400" dirty="0">
                  <a:ea typeface="+mn-lt"/>
                  <a:cs typeface="+mn-lt"/>
                </a:rPr>
                <a:t>Pagamento pelo serviço (quando houver).</a:t>
              </a:r>
              <a:endParaRPr lang="pt-BR" dirty="0">
                <a:ea typeface="Calibri"/>
                <a:cs typeface="Calibri"/>
              </a:endParaRPr>
            </a:p>
          </p:txBody>
        </p:sp>
        <p:pic>
          <p:nvPicPr>
            <p:cNvPr id="26" name="Imagem 25">
              <a:extLst>
                <a:ext uri="{FF2B5EF4-FFF2-40B4-BE49-F238E27FC236}">
                  <a16:creationId xmlns:a16="http://schemas.microsoft.com/office/drawing/2014/main" id="{203C300A-F9B6-8073-1662-2A350A82C38A}"/>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521861" y="1498600"/>
              <a:ext cx="3375877" cy="2235200"/>
            </a:xfrm>
            <a:prstGeom prst="rect">
              <a:avLst/>
            </a:prstGeom>
          </p:spPr>
        </p:pic>
        <p:sp>
          <p:nvSpPr>
            <p:cNvPr id="29" name="CaixaDeTexto 28">
              <a:extLst>
                <a:ext uri="{FF2B5EF4-FFF2-40B4-BE49-F238E27FC236}">
                  <a16:creationId xmlns:a16="http://schemas.microsoft.com/office/drawing/2014/main" id="{FED6342A-ADF1-BE10-6EEB-B55B3E693279}"/>
                </a:ext>
              </a:extLst>
            </p:cNvPr>
            <p:cNvSpPr txBox="1"/>
            <p:nvPr/>
          </p:nvSpPr>
          <p:spPr>
            <a:xfrm>
              <a:off x="521653" y="3834765"/>
              <a:ext cx="3376612" cy="317500"/>
            </a:xfrm>
            <a:prstGeom prst="rect">
              <a:avLst/>
            </a:prstGeom>
          </p:spPr>
          <p:txBody>
            <a:bodyPr>
              <a:normAutofit fontScale="62500" lnSpcReduction="20000"/>
            </a:bodyPr>
            <a:lstStyle/>
            <a:p>
              <a:r>
                <a:rPr lang="en-US"/>
                <a:t>ThePhoto de PhotoAuthor está licenciada sob CCYYSA.</a:t>
              </a:r>
            </a:p>
          </p:txBody>
        </p:sp>
      </p:grpSp>
      <p:sp>
        <p:nvSpPr>
          <p:cNvPr id="5" name="Título 1">
            <a:extLst>
              <a:ext uri="{FF2B5EF4-FFF2-40B4-BE49-F238E27FC236}">
                <a16:creationId xmlns:a16="http://schemas.microsoft.com/office/drawing/2014/main" id="{AB981471-ED7B-1077-6845-3C7676FC1FCD}"/>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dirty="0">
                <a:latin typeface="Arial"/>
                <a:ea typeface="+mn-lt"/>
                <a:cs typeface="+mn-lt"/>
              </a:rPr>
              <a:t>DAS RESPONSABILIDADES DO USUÁRIO E DA EDUCAÇÃO AMBIENTAL</a:t>
            </a:r>
            <a:endParaRPr lang="pt-BR" b="1" dirty="0">
              <a:latin typeface="Calibri"/>
              <a:ea typeface="Calibri"/>
              <a:cs typeface="Calibri"/>
            </a:endParaRPr>
          </a:p>
        </p:txBody>
      </p:sp>
    </p:spTree>
    <p:extLst>
      <p:ext uri="{BB962C8B-B14F-4D97-AF65-F5344CB8AC3E}">
        <p14:creationId xmlns:p14="http://schemas.microsoft.com/office/powerpoint/2010/main" val="4098950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318AD-D264-614D-0D80-DF2AE90D0441}"/>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AD5DEC9E-5D6E-7ECE-F6B2-E25C446CE174}"/>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t>DIRETRIZES – CAPÍTULO VI </a:t>
            </a:r>
          </a:p>
        </p:txBody>
      </p:sp>
      <p:sp>
        <p:nvSpPr>
          <p:cNvPr id="5" name="CaixaDeTexto 4">
            <a:extLst>
              <a:ext uri="{FF2B5EF4-FFF2-40B4-BE49-F238E27FC236}">
                <a16:creationId xmlns:a16="http://schemas.microsoft.com/office/drawing/2014/main" id="{6CAC3D75-1E5D-FC72-4CE4-667291974E5D}"/>
              </a:ext>
            </a:extLst>
          </p:cNvPr>
          <p:cNvSpPr txBox="1"/>
          <p:nvPr/>
        </p:nvSpPr>
        <p:spPr>
          <a:xfrm>
            <a:off x="1329229" y="2166846"/>
            <a:ext cx="10127724" cy="523220"/>
          </a:xfrm>
          <a:prstGeom prst="rect">
            <a:avLst/>
          </a:prstGeom>
          <a:noFill/>
        </p:spPr>
        <p:txBody>
          <a:bodyPr wrap="square" lIns="91440" tIns="45720" rIns="91440" bIns="45720" anchor="t">
            <a:spAutoFit/>
          </a:bodyPr>
          <a:lstStyle/>
          <a:p>
            <a:pPr fontAlgn="base"/>
            <a:r>
              <a:rPr lang="pt-BR" sz="1600" b="1">
                <a:latin typeface="Calibri"/>
                <a:ea typeface="Calibri"/>
                <a:cs typeface="Arial"/>
              </a:rPr>
              <a:t>Dos requisitos</a:t>
            </a:r>
            <a:endParaRPr lang="pt-BR" sz="1600">
              <a:latin typeface="Calibri"/>
              <a:ea typeface="Calibri"/>
              <a:cs typeface="Arial"/>
            </a:endParaRPr>
          </a:p>
          <a:p>
            <a:r>
              <a:rPr lang="pt-BR" sz="1200" b="1">
                <a:latin typeface="Calibri"/>
                <a:ea typeface="Calibri"/>
                <a:cs typeface="Arial"/>
              </a:rPr>
              <a:t>Art. 30. Os municípios prioritários a serem considerados para estruturação do serviços devem se enquadrar em, pelo menos, em um dos critérios:</a:t>
            </a:r>
          </a:p>
        </p:txBody>
      </p:sp>
      <p:pic>
        <p:nvPicPr>
          <p:cNvPr id="6" name="Gráfico 5" descr="Lista de Verificação estrutura de tópicos">
            <a:extLst>
              <a:ext uri="{FF2B5EF4-FFF2-40B4-BE49-F238E27FC236}">
                <a16:creationId xmlns:a16="http://schemas.microsoft.com/office/drawing/2014/main" id="{E93BBA2B-F2DE-8EE7-4811-BD8CF45726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541" y="2166408"/>
            <a:ext cx="592668" cy="584200"/>
          </a:xfrm>
          <a:prstGeom prst="rect">
            <a:avLst/>
          </a:prstGeom>
        </p:spPr>
      </p:pic>
      <p:sp>
        <p:nvSpPr>
          <p:cNvPr id="15" name="CaixaDeTexto 14">
            <a:extLst>
              <a:ext uri="{FF2B5EF4-FFF2-40B4-BE49-F238E27FC236}">
                <a16:creationId xmlns:a16="http://schemas.microsoft.com/office/drawing/2014/main" id="{71059C64-0A2C-DB48-75E4-53168AE3FF7E}"/>
              </a:ext>
            </a:extLst>
          </p:cNvPr>
          <p:cNvSpPr txBox="1"/>
          <p:nvPr/>
        </p:nvSpPr>
        <p:spPr>
          <a:xfrm>
            <a:off x="549809" y="1640974"/>
            <a:ext cx="112945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a:latin typeface="Calibri"/>
                <a:ea typeface="Calibri"/>
                <a:cs typeface="Arial"/>
              </a:rPr>
              <a:t>Seção I</a:t>
            </a:r>
            <a:endParaRPr lang="pt-BR">
              <a:latin typeface="Calibri"/>
              <a:ea typeface="Calibri"/>
            </a:endParaRPr>
          </a:p>
          <a:p>
            <a:pPr algn="ctr"/>
            <a:r>
              <a:rPr lang="pt-BR" sz="1600" b="1">
                <a:latin typeface="Calibri"/>
                <a:ea typeface="Calibri"/>
                <a:cs typeface="Arial"/>
              </a:rPr>
              <a:t>Da Comprovação da Observância e Adoção da Norma</a:t>
            </a:r>
            <a:endParaRPr lang="en-US" sz="1600" b="1">
              <a:latin typeface="Calibri"/>
              <a:ea typeface="Calibri"/>
              <a:cs typeface="Arial"/>
            </a:endParaRPr>
          </a:p>
        </p:txBody>
      </p:sp>
      <p:pic>
        <p:nvPicPr>
          <p:cNvPr id="17" name="Gráfico 16" descr="Nuvem com Relâmpagos e Chuva estrutura de tópicos">
            <a:extLst>
              <a:ext uri="{FF2B5EF4-FFF2-40B4-BE49-F238E27FC236}">
                <a16:creationId xmlns:a16="http://schemas.microsoft.com/office/drawing/2014/main" id="{C5C9057B-47A2-12DB-FBE4-37F127C640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0600" y="2887134"/>
            <a:ext cx="685801" cy="609601"/>
          </a:xfrm>
          <a:prstGeom prst="rect">
            <a:avLst/>
          </a:prstGeom>
        </p:spPr>
      </p:pic>
      <p:pic>
        <p:nvPicPr>
          <p:cNvPr id="18" name="Gráfico 17" descr="Canoa estrutura de tópicos">
            <a:extLst>
              <a:ext uri="{FF2B5EF4-FFF2-40B4-BE49-F238E27FC236}">
                <a16:creationId xmlns:a16="http://schemas.microsoft.com/office/drawing/2014/main" id="{24BE14D6-C5E8-9A33-B0F0-2B8BFB77BA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3534" y="2751667"/>
            <a:ext cx="685801" cy="677334"/>
          </a:xfrm>
          <a:prstGeom prst="rect">
            <a:avLst/>
          </a:prstGeom>
        </p:spPr>
      </p:pic>
      <p:pic>
        <p:nvPicPr>
          <p:cNvPr id="22" name="Gráfico 7" descr="Grupo estrutura de tópicos">
            <a:extLst>
              <a:ext uri="{FF2B5EF4-FFF2-40B4-BE49-F238E27FC236}">
                <a16:creationId xmlns:a16="http://schemas.microsoft.com/office/drawing/2014/main" id="{6D361930-94F6-8D58-DEAD-FF5184C428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50892" y="2816226"/>
            <a:ext cx="685801" cy="677333"/>
          </a:xfrm>
          <a:prstGeom prst="rect">
            <a:avLst/>
          </a:prstGeom>
        </p:spPr>
      </p:pic>
      <p:sp>
        <p:nvSpPr>
          <p:cNvPr id="25" name="CaixaDeTexto 24">
            <a:extLst>
              <a:ext uri="{FF2B5EF4-FFF2-40B4-BE49-F238E27FC236}">
                <a16:creationId xmlns:a16="http://schemas.microsoft.com/office/drawing/2014/main" id="{5A3BA9CC-81F8-245A-F81F-73CA745DFABD}"/>
              </a:ext>
            </a:extLst>
          </p:cNvPr>
          <p:cNvSpPr txBox="1"/>
          <p:nvPr/>
        </p:nvSpPr>
        <p:spPr>
          <a:xfrm>
            <a:off x="916078" y="3492389"/>
            <a:ext cx="3369440" cy="14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pt-BR" sz="1000" b="1">
                <a:latin typeface="Calibri"/>
                <a:ea typeface="Calibri Light"/>
                <a:cs typeface="Arial"/>
              </a:rPr>
              <a:t>Riscos </a:t>
            </a:r>
            <a:r>
              <a:rPr lang="pt-BR" sz="1000" b="1" err="1">
                <a:latin typeface="Calibri"/>
                <a:ea typeface="Calibri Light"/>
                <a:cs typeface="Arial"/>
              </a:rPr>
              <a:t>Geo-hidrológicos</a:t>
            </a:r>
            <a:endParaRPr lang="pt-BR" sz="1000">
              <a:latin typeface="Calibri"/>
              <a:ea typeface="Calibri"/>
              <a:cs typeface="Arial"/>
            </a:endParaRPr>
          </a:p>
          <a:p>
            <a:pPr algn="just">
              <a:lnSpc>
                <a:spcPct val="150000"/>
              </a:lnSpc>
            </a:pPr>
            <a:r>
              <a:rPr lang="pt-BR" sz="1000" b="1">
                <a:latin typeface="Calibri"/>
                <a:ea typeface="Calibri Light"/>
                <a:cs typeface="Arial"/>
              </a:rPr>
              <a:t>§1º</a:t>
            </a:r>
            <a:r>
              <a:rPr lang="pt-BR" sz="1000">
                <a:latin typeface="Calibri"/>
                <a:ea typeface="Calibri Light"/>
                <a:cs typeface="Arial"/>
              </a:rPr>
              <a:t> Municípios mais suscetíveis a ocorrências de deslizamentos, enxurradas e inundações para serem priorizados nas ações da União em gestão de risco e de desastres naturais, disponibilizada pela entidade competente do Governo Federal.</a:t>
            </a:r>
            <a:endParaRPr lang="en-US" sz="1000">
              <a:latin typeface="Calibri"/>
              <a:ea typeface="Calibri Light"/>
              <a:cs typeface="Arial"/>
            </a:endParaRPr>
          </a:p>
        </p:txBody>
      </p:sp>
      <p:sp>
        <p:nvSpPr>
          <p:cNvPr id="26" name="CaixaDeTexto 25">
            <a:extLst>
              <a:ext uri="{FF2B5EF4-FFF2-40B4-BE49-F238E27FC236}">
                <a16:creationId xmlns:a16="http://schemas.microsoft.com/office/drawing/2014/main" id="{E1C43743-DC07-74F9-9495-ED6A55709FEB}"/>
              </a:ext>
            </a:extLst>
          </p:cNvPr>
          <p:cNvSpPr txBox="1"/>
          <p:nvPr/>
        </p:nvSpPr>
        <p:spPr>
          <a:xfrm>
            <a:off x="4412810" y="3492390"/>
            <a:ext cx="3369440" cy="991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pt-BR" sz="1000" b="1">
                <a:latin typeface="Calibri"/>
                <a:ea typeface="Calibri Light"/>
                <a:cs typeface="Arial"/>
              </a:rPr>
              <a:t>Alto Risco de Inundação</a:t>
            </a:r>
          </a:p>
          <a:p>
            <a:pPr algn="just">
              <a:lnSpc>
                <a:spcPct val="150000"/>
              </a:lnSpc>
            </a:pPr>
            <a:r>
              <a:rPr lang="pt-BR" sz="1000" b="1">
                <a:latin typeface="Calibri"/>
                <a:ea typeface="Calibri Light"/>
                <a:cs typeface="Arial"/>
              </a:rPr>
              <a:t>§2º</a:t>
            </a:r>
            <a:r>
              <a:rPr lang="pt-BR" sz="1000">
                <a:latin typeface="Calibri"/>
                <a:ea typeface="Calibri Light"/>
                <a:cs typeface="Arial"/>
              </a:rPr>
              <a:t> O critério relativo ao alto risco à inundação refere-se à base de dados do Atlas de Vulnerabilidade disponibilizada pela Agência Nacional de Águas e Saneamento Básico.</a:t>
            </a:r>
            <a:endParaRPr lang="en-US" sz="1000">
              <a:latin typeface="Calibri"/>
              <a:ea typeface="Calibri Light"/>
              <a:cs typeface="Arial"/>
            </a:endParaRPr>
          </a:p>
        </p:txBody>
      </p:sp>
      <p:sp>
        <p:nvSpPr>
          <p:cNvPr id="28" name="CaixaDeTexto 27">
            <a:extLst>
              <a:ext uri="{FF2B5EF4-FFF2-40B4-BE49-F238E27FC236}">
                <a16:creationId xmlns:a16="http://schemas.microsoft.com/office/drawing/2014/main" id="{F2C7F360-4B8D-420C-8B12-D591CF09F804}"/>
              </a:ext>
            </a:extLst>
          </p:cNvPr>
          <p:cNvSpPr txBox="1"/>
          <p:nvPr/>
        </p:nvSpPr>
        <p:spPr>
          <a:xfrm>
            <a:off x="7909542" y="3492389"/>
            <a:ext cx="3369441" cy="9871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pt-BR" sz="1000" b="1">
                <a:latin typeface="Calibri"/>
                <a:ea typeface="Calibri"/>
                <a:cs typeface="Arial"/>
              </a:rPr>
              <a:t>População superior a 20.000 habitantes</a:t>
            </a:r>
          </a:p>
          <a:p>
            <a:pPr algn="just">
              <a:lnSpc>
                <a:spcPct val="150000"/>
              </a:lnSpc>
            </a:pPr>
            <a:r>
              <a:rPr lang="pt-BR" sz="1000" b="1">
                <a:latin typeface="Calibri"/>
                <a:ea typeface="+mn-lt"/>
                <a:cs typeface="Arial"/>
              </a:rPr>
              <a:t>§3º</a:t>
            </a:r>
            <a:r>
              <a:rPr lang="pt-BR" sz="1000">
                <a:latin typeface="Calibri"/>
                <a:ea typeface="+mn-lt"/>
                <a:cs typeface="Arial"/>
              </a:rPr>
              <a:t> O critério relativo ao porte de população refere-se à base de dados disponibilizada pelo Instituto Brasileiro de Geografia e Estatística.</a:t>
            </a:r>
            <a:endParaRPr lang="en-US" sz="1000">
              <a:latin typeface="Calibri"/>
              <a:ea typeface="+mn-lt"/>
              <a:cs typeface="Arial"/>
            </a:endParaRPr>
          </a:p>
        </p:txBody>
      </p:sp>
      <p:sp>
        <p:nvSpPr>
          <p:cNvPr id="29" name="CaixaDeTexto 15">
            <a:extLst>
              <a:ext uri="{FF2B5EF4-FFF2-40B4-BE49-F238E27FC236}">
                <a16:creationId xmlns:a16="http://schemas.microsoft.com/office/drawing/2014/main" id="{8B3C3902-AF18-B45B-FE6D-8A93F4A60709}"/>
              </a:ext>
            </a:extLst>
          </p:cNvPr>
          <p:cNvSpPr txBox="1"/>
          <p:nvPr/>
        </p:nvSpPr>
        <p:spPr>
          <a:xfrm>
            <a:off x="655489" y="5104278"/>
            <a:ext cx="11287377" cy="14431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pt-BR" sz="1200" b="1">
                <a:latin typeface="Calibri"/>
                <a:ea typeface="Calibri Light"/>
                <a:cs typeface="Arial"/>
              </a:rPr>
              <a:t>Art. 31. São considerados requisitos de observância e adoção desta Norma de Referência:</a:t>
            </a:r>
            <a:endParaRPr lang="en-US" sz="1200" b="1">
              <a:latin typeface="Calibri"/>
              <a:ea typeface="Calibri Light"/>
              <a:cs typeface="Arial"/>
            </a:endParaRPr>
          </a:p>
          <a:p>
            <a:pPr algn="just">
              <a:lnSpc>
                <a:spcPct val="150000"/>
              </a:lnSpc>
            </a:pPr>
            <a:r>
              <a:rPr lang="pt-BR" sz="1200" b="1">
                <a:latin typeface="Calibri"/>
                <a:ea typeface="Calibri Light"/>
                <a:cs typeface="Arial"/>
              </a:rPr>
              <a:t>I - a publicação de normativo pela entidade de regulação infranacional sobre regulamentação da prestação de serviços de DMAPU contendo, no mínimo:</a:t>
            </a:r>
            <a:endParaRPr lang="en-US" sz="1200" b="1">
              <a:latin typeface="Calibri"/>
              <a:ea typeface="Calibri Light"/>
              <a:cs typeface="Arial"/>
            </a:endParaRPr>
          </a:p>
          <a:p>
            <a:pPr algn="just">
              <a:lnSpc>
                <a:spcPct val="150000"/>
              </a:lnSpc>
            </a:pPr>
            <a:r>
              <a:rPr lang="pt-BR" sz="1200">
                <a:latin typeface="Calibri"/>
                <a:ea typeface="Calibri Light"/>
                <a:cs typeface="Arial"/>
              </a:rPr>
              <a:t>a) definição dos objetivos do normativo;</a:t>
            </a:r>
            <a:endParaRPr lang="en-US" sz="1200">
              <a:latin typeface="Calibri"/>
              <a:ea typeface="Calibri Light"/>
              <a:cs typeface="Arial"/>
            </a:endParaRPr>
          </a:p>
          <a:p>
            <a:pPr algn="just">
              <a:lnSpc>
                <a:spcPct val="150000"/>
              </a:lnSpc>
            </a:pPr>
            <a:r>
              <a:rPr lang="pt-BR" sz="1200">
                <a:latin typeface="Calibri"/>
                <a:ea typeface="Calibri Light"/>
                <a:cs typeface="Arial"/>
              </a:rPr>
              <a:t>b) descrição das atividades dos serviços de DMAPU, no que se refere às atividades de planejamento, estudos, projeto e execução de obras, operação e manutenção, gestão e administração, priorizando o manejo sustentável das águas pluviais;</a:t>
            </a:r>
            <a:endParaRPr lang="pt-BR" sz="1200">
              <a:latin typeface="Calibri"/>
              <a:ea typeface="Calibri"/>
              <a:cs typeface="Arial"/>
            </a:endParaRPr>
          </a:p>
        </p:txBody>
      </p:sp>
    </p:spTree>
    <p:extLst>
      <p:ext uri="{BB962C8B-B14F-4D97-AF65-F5344CB8AC3E}">
        <p14:creationId xmlns:p14="http://schemas.microsoft.com/office/powerpoint/2010/main" val="2983064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F9004-B18C-F55A-E3BB-ABC19E460C21}"/>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575843AE-B96D-A3B4-372E-2CC6DD71E73F}"/>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t>DIRETRIZES – CAPÍTULO VI  e VII </a:t>
            </a:r>
          </a:p>
        </p:txBody>
      </p:sp>
      <p:sp>
        <p:nvSpPr>
          <p:cNvPr id="12" name="CaixaDeTexto 11">
            <a:extLst>
              <a:ext uri="{FF2B5EF4-FFF2-40B4-BE49-F238E27FC236}">
                <a16:creationId xmlns:a16="http://schemas.microsoft.com/office/drawing/2014/main" id="{5139F6E7-9DCB-62F3-80E9-8D9A5D81122B}"/>
              </a:ext>
            </a:extLst>
          </p:cNvPr>
          <p:cNvSpPr txBox="1"/>
          <p:nvPr/>
        </p:nvSpPr>
        <p:spPr>
          <a:xfrm>
            <a:off x="448654" y="1645787"/>
            <a:ext cx="1129451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b="1">
                <a:latin typeface="Calibri"/>
                <a:ea typeface="Calibri"/>
                <a:cs typeface="Arial"/>
              </a:rPr>
              <a:t>Seção II</a:t>
            </a:r>
            <a:endParaRPr lang="pt-BR">
              <a:latin typeface="Calibri"/>
              <a:ea typeface="Calibri"/>
              <a:cs typeface="Calibri"/>
            </a:endParaRPr>
          </a:p>
          <a:p>
            <a:endParaRPr lang="pt-BR" sz="1400" b="1">
              <a:latin typeface="Calibri"/>
              <a:ea typeface="Calibri"/>
              <a:cs typeface="Arial"/>
            </a:endParaRPr>
          </a:p>
          <a:p>
            <a:r>
              <a:rPr lang="pt-BR" sz="1400" b="1">
                <a:latin typeface="Calibri"/>
                <a:ea typeface="Calibri"/>
                <a:cs typeface="Arial"/>
              </a:rPr>
              <a:t>   Dos Prazos </a:t>
            </a:r>
          </a:p>
          <a:p>
            <a:endParaRPr lang="pt-BR" sz="1400" b="1">
              <a:latin typeface="Calibri"/>
              <a:ea typeface="Calibri"/>
              <a:cs typeface="Arial"/>
            </a:endParaRPr>
          </a:p>
          <a:p>
            <a:r>
              <a:rPr lang="pt-BR" sz="1400" b="1">
                <a:latin typeface="Calibri"/>
                <a:ea typeface="Calibri"/>
                <a:cs typeface="Arial"/>
              </a:rPr>
              <a:t>Art. 32 </a:t>
            </a:r>
            <a:r>
              <a:rPr lang="pt-BR" sz="1400" b="1">
                <a:latin typeface="Calibri"/>
                <a:ea typeface="+mn-lt"/>
                <a:cs typeface="Arial"/>
              </a:rPr>
              <a:t>- </a:t>
            </a:r>
            <a:r>
              <a:rPr lang="pt-BR" sz="1400">
                <a:latin typeface="Calibri"/>
                <a:ea typeface="+mn-lt"/>
                <a:cs typeface="Arial"/>
              </a:rPr>
              <a:t>Conforme</a:t>
            </a:r>
            <a:r>
              <a:rPr lang="pt-BR" sz="1400" b="1">
                <a:latin typeface="Calibri"/>
                <a:ea typeface="+mn-lt"/>
                <a:cs typeface="Arial"/>
              </a:rPr>
              <a:t> </a:t>
            </a:r>
            <a:r>
              <a:rPr lang="pt-BR" sz="1400">
                <a:ea typeface="+mn-lt"/>
                <a:cs typeface="+mn-lt"/>
              </a:rPr>
              <a:t>Art.6, inciso I da Resolução ANA 134/2022:</a:t>
            </a:r>
            <a:endParaRPr lang="pt-BR" sz="1400" b="1">
              <a:latin typeface="Arial"/>
              <a:ea typeface="+mn-lt"/>
              <a:cs typeface="Arial"/>
            </a:endParaRPr>
          </a:p>
        </p:txBody>
      </p:sp>
      <p:graphicFrame>
        <p:nvGraphicFramePr>
          <p:cNvPr id="146" name="Diagrama 145">
            <a:extLst>
              <a:ext uri="{FF2B5EF4-FFF2-40B4-BE49-F238E27FC236}">
                <a16:creationId xmlns:a16="http://schemas.microsoft.com/office/drawing/2014/main" id="{AF730200-4811-8063-BF2C-2A4A2FA2D0A7}"/>
              </a:ext>
            </a:extLst>
          </p:cNvPr>
          <p:cNvGraphicFramePr/>
          <p:nvPr>
            <p:extLst>
              <p:ext uri="{D42A27DB-BD31-4B8C-83A1-F6EECF244321}">
                <p14:modId xmlns:p14="http://schemas.microsoft.com/office/powerpoint/2010/main" val="3282337167"/>
              </p:ext>
            </p:extLst>
          </p:nvPr>
        </p:nvGraphicFramePr>
        <p:xfrm>
          <a:off x="451185" y="2769715"/>
          <a:ext cx="11310795" cy="4026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78" name="Gráfico 8" descr="Relógio estrutura de tópicos">
            <a:extLst>
              <a:ext uri="{FF2B5EF4-FFF2-40B4-BE49-F238E27FC236}">
                <a16:creationId xmlns:a16="http://schemas.microsoft.com/office/drawing/2014/main" id="{106EE67D-7AB5-9B07-9037-BC0A88859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190" y="2003837"/>
            <a:ext cx="512680" cy="459428"/>
          </a:xfrm>
          <a:prstGeom prst="rect">
            <a:avLst/>
          </a:prstGeom>
        </p:spPr>
      </p:pic>
    </p:spTree>
    <p:extLst>
      <p:ext uri="{BB962C8B-B14F-4D97-AF65-F5344CB8AC3E}">
        <p14:creationId xmlns:p14="http://schemas.microsoft.com/office/powerpoint/2010/main" val="4243930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E97BA-3485-E652-6941-DC66F9D98908}"/>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E819AEF5-6252-BC6C-344C-6E76AD15A9A8}"/>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t>DIRETRIZES – CAPÍTULO VI  e VII </a:t>
            </a:r>
          </a:p>
        </p:txBody>
      </p:sp>
      <p:sp>
        <p:nvSpPr>
          <p:cNvPr id="12" name="CaixaDeTexto 11">
            <a:extLst>
              <a:ext uri="{FF2B5EF4-FFF2-40B4-BE49-F238E27FC236}">
                <a16:creationId xmlns:a16="http://schemas.microsoft.com/office/drawing/2014/main" id="{EA14F219-8F8E-B702-F3A2-7B6D7EEDAF67}"/>
              </a:ext>
            </a:extLst>
          </p:cNvPr>
          <p:cNvSpPr txBox="1"/>
          <p:nvPr/>
        </p:nvSpPr>
        <p:spPr>
          <a:xfrm>
            <a:off x="421115" y="1788294"/>
            <a:ext cx="112945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a:latin typeface="Calibri"/>
                <a:ea typeface="Calibri"/>
                <a:cs typeface="Arial"/>
              </a:rPr>
              <a:t>Seção II</a:t>
            </a:r>
            <a:endParaRPr lang="pt-BR" sz="1600">
              <a:latin typeface="Calibri"/>
              <a:ea typeface="Calibri"/>
              <a:cs typeface="Calibri"/>
            </a:endParaRPr>
          </a:p>
          <a:p>
            <a:endParaRPr lang="pt-BR" sz="1600" b="1">
              <a:latin typeface="Calibri"/>
              <a:ea typeface="Calibri"/>
              <a:cs typeface="Arial"/>
            </a:endParaRPr>
          </a:p>
          <a:p>
            <a:pPr lvl="1"/>
            <a:r>
              <a:rPr lang="pt-BR" sz="1600" b="1">
                <a:latin typeface="Calibri"/>
                <a:ea typeface="Calibri"/>
                <a:cs typeface="Arial"/>
              </a:rPr>
              <a:t>Das Disposições Finais</a:t>
            </a:r>
          </a:p>
        </p:txBody>
      </p:sp>
      <p:sp>
        <p:nvSpPr>
          <p:cNvPr id="51" name="CaixaDeTexto 50">
            <a:extLst>
              <a:ext uri="{FF2B5EF4-FFF2-40B4-BE49-F238E27FC236}">
                <a16:creationId xmlns:a16="http://schemas.microsoft.com/office/drawing/2014/main" id="{E314C5CD-A437-7C3F-162D-01F64F4C702A}"/>
              </a:ext>
            </a:extLst>
          </p:cNvPr>
          <p:cNvSpPr txBox="1"/>
          <p:nvPr/>
        </p:nvSpPr>
        <p:spPr>
          <a:xfrm>
            <a:off x="1635760" y="2966720"/>
            <a:ext cx="10078720" cy="7052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400" b="1">
                <a:latin typeface="Calibri"/>
                <a:ea typeface="Calibri"/>
                <a:cs typeface="Arial"/>
              </a:rPr>
              <a:t>Art. 34.</a:t>
            </a:r>
            <a:r>
              <a:rPr lang="pt-BR" sz="1400">
                <a:latin typeface="Calibri"/>
                <a:ea typeface="Calibri"/>
                <a:cs typeface="Arial"/>
              </a:rPr>
              <a:t> A entidade reguladora infranacional poderá adicionar orientações para a estruturação dos serviços, desde que tecnicamente justificáveis e em consonância com os demais planos existentes;</a:t>
            </a:r>
            <a:endParaRPr lang="en-US" sz="1400">
              <a:latin typeface="Calibri"/>
              <a:ea typeface="Calibri"/>
              <a:cs typeface="Arial"/>
            </a:endParaRPr>
          </a:p>
        </p:txBody>
      </p:sp>
      <p:sp>
        <p:nvSpPr>
          <p:cNvPr id="52" name="CaixaDeTexto 51">
            <a:extLst>
              <a:ext uri="{FF2B5EF4-FFF2-40B4-BE49-F238E27FC236}">
                <a16:creationId xmlns:a16="http://schemas.microsoft.com/office/drawing/2014/main" id="{9B45DD1A-E4E8-BE80-9B93-B370A04E8100}"/>
              </a:ext>
            </a:extLst>
          </p:cNvPr>
          <p:cNvSpPr txBox="1"/>
          <p:nvPr/>
        </p:nvSpPr>
        <p:spPr>
          <a:xfrm>
            <a:off x="1717039" y="3850639"/>
            <a:ext cx="10078720" cy="13515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400" b="1">
                <a:latin typeface="Calibri"/>
                <a:ea typeface="Calibri"/>
                <a:cs typeface="Arial"/>
              </a:rPr>
              <a:t>Art. 35.</a:t>
            </a:r>
            <a:r>
              <a:rPr lang="pt-BR" sz="1400">
                <a:latin typeface="Calibri"/>
                <a:ea typeface="Calibri"/>
                <a:cs typeface="Arial"/>
              </a:rPr>
              <a:t> </a:t>
            </a:r>
            <a:r>
              <a:rPr lang="pt-BR" sz="1400" b="1">
                <a:latin typeface="Calibri"/>
                <a:ea typeface="Calibri"/>
                <a:cs typeface="Arial"/>
              </a:rPr>
              <a:t>Os contratos de prestação de serviços de abastecimento de água e esgotamento sanitário poderão ser aditados</a:t>
            </a:r>
            <a:r>
              <a:rPr lang="pt-BR" sz="1400">
                <a:latin typeface="Calibri"/>
                <a:ea typeface="Calibri"/>
                <a:cs typeface="Arial"/>
              </a:rPr>
              <a:t>, desde que:</a:t>
            </a:r>
            <a:endParaRPr lang="en-US" sz="1400">
              <a:latin typeface="Calibri"/>
              <a:ea typeface="Calibri"/>
              <a:cs typeface="Arial"/>
            </a:endParaRPr>
          </a:p>
          <a:p>
            <a:pPr algn="just">
              <a:lnSpc>
                <a:spcPct val="150000"/>
              </a:lnSpc>
            </a:pPr>
            <a:r>
              <a:rPr lang="pt-BR" sz="1400">
                <a:latin typeface="Calibri"/>
                <a:ea typeface="Calibri"/>
                <a:cs typeface="Arial"/>
              </a:rPr>
              <a:t>I – Observada a inter-relação existente entre os serviços de DMAPU e esgotamento sanitário;</a:t>
            </a:r>
            <a:endParaRPr lang="en-US" sz="1400">
              <a:latin typeface="Calibri"/>
              <a:ea typeface="Calibri"/>
              <a:cs typeface="Arial"/>
            </a:endParaRPr>
          </a:p>
          <a:p>
            <a:pPr algn="just">
              <a:lnSpc>
                <a:spcPct val="150000"/>
              </a:lnSpc>
            </a:pPr>
            <a:r>
              <a:rPr lang="pt-BR" sz="1400">
                <a:latin typeface="Calibri"/>
                <a:ea typeface="Calibri"/>
                <a:cs typeface="Arial"/>
              </a:rPr>
              <a:t>II – Garantido o equilíbrio econômico-financeiro da concessão;</a:t>
            </a:r>
            <a:endParaRPr lang="en-US" sz="1400">
              <a:latin typeface="Calibri"/>
              <a:ea typeface="Calibri"/>
              <a:cs typeface="Arial"/>
            </a:endParaRPr>
          </a:p>
          <a:p>
            <a:pPr algn="just">
              <a:lnSpc>
                <a:spcPct val="150000"/>
              </a:lnSpc>
            </a:pPr>
            <a:r>
              <a:rPr lang="pt-BR" sz="1400">
                <a:latin typeface="Calibri"/>
                <a:ea typeface="Calibri"/>
                <a:cs typeface="Arial"/>
              </a:rPr>
              <a:t>III – Esteja em conformidade com os instrumentos normativos e regulatórios vigentes, assegurando transparência.</a:t>
            </a:r>
            <a:endParaRPr lang="pt-BR" sz="1400">
              <a:latin typeface="Calibri"/>
              <a:ea typeface="Calibri"/>
            </a:endParaRPr>
          </a:p>
        </p:txBody>
      </p:sp>
      <p:pic>
        <p:nvPicPr>
          <p:cNvPr id="56" name="Gráfico 55" descr="Projeto estrutura de tópicos">
            <a:extLst>
              <a:ext uri="{FF2B5EF4-FFF2-40B4-BE49-F238E27FC236}">
                <a16:creationId xmlns:a16="http://schemas.microsoft.com/office/drawing/2014/main" id="{8397B0E3-51BB-9DE7-28C4-EC6B4E6348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3275" y="2860675"/>
            <a:ext cx="914400" cy="914400"/>
          </a:xfrm>
          <a:prstGeom prst="rect">
            <a:avLst/>
          </a:prstGeom>
        </p:spPr>
      </p:pic>
      <p:pic>
        <p:nvPicPr>
          <p:cNvPr id="57" name="Gráfico 56" descr="Área de Transferência estrutura de tópicos">
            <a:extLst>
              <a:ext uri="{FF2B5EF4-FFF2-40B4-BE49-F238E27FC236}">
                <a16:creationId xmlns:a16="http://schemas.microsoft.com/office/drawing/2014/main" id="{142CD7DE-5FDD-10FD-4681-E3985179F7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910" y="4070350"/>
            <a:ext cx="914400" cy="914400"/>
          </a:xfrm>
          <a:prstGeom prst="rect">
            <a:avLst/>
          </a:prstGeom>
        </p:spPr>
      </p:pic>
    </p:spTree>
    <p:extLst>
      <p:ext uri="{BB962C8B-B14F-4D97-AF65-F5344CB8AC3E}">
        <p14:creationId xmlns:p14="http://schemas.microsoft.com/office/powerpoint/2010/main" val="964995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2835D-57A7-188F-CA0F-CB90E35467EB}"/>
            </a:ext>
          </a:extLst>
        </p:cNvPr>
        <p:cNvGrpSpPr/>
        <p:nvPr/>
      </p:nvGrpSpPr>
      <p:grpSpPr>
        <a:xfrm>
          <a:off x="0" y="0"/>
          <a:ext cx="0" cy="0"/>
          <a:chOff x="0" y="0"/>
          <a:chExt cx="0" cy="0"/>
        </a:xfrm>
      </p:grpSpPr>
      <p:pic>
        <p:nvPicPr>
          <p:cNvPr id="10" name="Espaço Reservado para Conteúdo 13" descr="Interface gráfica do usuário, Aplicativo&#10;&#10;O conteúdo gerado por IA pode estar incorreto.">
            <a:extLst>
              <a:ext uri="{FF2B5EF4-FFF2-40B4-BE49-F238E27FC236}">
                <a16:creationId xmlns:a16="http://schemas.microsoft.com/office/drawing/2014/main" id="{1681F850-AF09-725B-BCD4-2AEBFD9E0DE3}"/>
              </a:ext>
            </a:extLst>
          </p:cNvPr>
          <p:cNvPicPr>
            <a:picLocks noGrp="1" noChangeAspect="1"/>
          </p:cNvPicPr>
          <p:nvPr>
            <p:ph idx="1"/>
          </p:nvPr>
        </p:nvPicPr>
        <p:blipFill>
          <a:blip r:embed="rId2"/>
          <a:stretch>
            <a:fillRect/>
          </a:stretch>
        </p:blipFill>
        <p:spPr>
          <a:xfrm>
            <a:off x="922252" y="838934"/>
            <a:ext cx="10335769" cy="5670183"/>
          </a:xfrm>
          <a:prstGeom prst="rect">
            <a:avLst/>
          </a:prstGeom>
        </p:spPr>
      </p:pic>
    </p:spTree>
    <p:extLst>
      <p:ext uri="{BB962C8B-B14F-4D97-AF65-F5344CB8AC3E}">
        <p14:creationId xmlns:p14="http://schemas.microsoft.com/office/powerpoint/2010/main" val="1482941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6673B-2181-F71B-0B5B-410AB883A5C4}"/>
            </a:ext>
          </a:extLst>
        </p:cNvPr>
        <p:cNvGrpSpPr/>
        <p:nvPr/>
      </p:nvGrpSpPr>
      <p:grpSpPr>
        <a:xfrm>
          <a:off x="0" y="0"/>
          <a:ext cx="0" cy="0"/>
          <a:chOff x="0" y="0"/>
          <a:chExt cx="0" cy="0"/>
        </a:xfrm>
      </p:grpSpPr>
      <p:graphicFrame>
        <p:nvGraphicFramePr>
          <p:cNvPr id="5" name="Espaço Reservado para Conteúdo 5">
            <a:extLst>
              <a:ext uri="{FF2B5EF4-FFF2-40B4-BE49-F238E27FC236}">
                <a16:creationId xmlns:a16="http://schemas.microsoft.com/office/drawing/2014/main" id="{5A8D0ADD-5984-7A06-2988-F703F70CE8B0}"/>
              </a:ext>
            </a:extLst>
          </p:cNvPr>
          <p:cNvGraphicFramePr>
            <a:graphicFrameLocks noGrp="1"/>
          </p:cNvGraphicFramePr>
          <p:nvPr>
            <p:ph idx="1"/>
            <p:extLst>
              <p:ext uri="{D42A27DB-BD31-4B8C-83A1-F6EECF244321}">
                <p14:modId xmlns:p14="http://schemas.microsoft.com/office/powerpoint/2010/main" val="1348480824"/>
              </p:ext>
            </p:extLst>
          </p:nvPr>
        </p:nvGraphicFramePr>
        <p:xfrm>
          <a:off x="61809" y="1495424"/>
          <a:ext cx="12058223" cy="527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6" name="Título 1">
            <a:extLst>
              <a:ext uri="{FF2B5EF4-FFF2-40B4-BE49-F238E27FC236}">
                <a16:creationId xmlns:a16="http://schemas.microsoft.com/office/drawing/2014/main" id="{98430159-0731-CF9E-A05F-34E306361DF2}"/>
              </a:ext>
            </a:extLst>
          </p:cNvPr>
          <p:cNvSpPr>
            <a:spLocks noGrp="1"/>
          </p:cNvSpPr>
          <p:nvPr>
            <p:ph type="title"/>
          </p:nvPr>
        </p:nvSpPr>
        <p:spPr>
          <a:xfrm>
            <a:off x="-10160" y="870828"/>
            <a:ext cx="12202160" cy="529008"/>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400" b="1">
                <a:ea typeface="Calibri"/>
                <a:cs typeface="Calibri"/>
              </a:rPr>
              <a:t>FLUXOGRAMA DE IMPLEMENTAÇÃO</a:t>
            </a:r>
          </a:p>
        </p:txBody>
      </p:sp>
    </p:spTree>
    <p:extLst>
      <p:ext uri="{BB962C8B-B14F-4D97-AF65-F5344CB8AC3E}">
        <p14:creationId xmlns:p14="http://schemas.microsoft.com/office/powerpoint/2010/main" val="591762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A5437-E58E-6D17-084F-10E940C94A00}"/>
            </a:ext>
          </a:extLst>
        </p:cNvPr>
        <p:cNvGrpSpPr/>
        <p:nvPr/>
      </p:nvGrpSpPr>
      <p:grpSpPr>
        <a:xfrm>
          <a:off x="0" y="0"/>
          <a:ext cx="0" cy="0"/>
          <a:chOff x="0" y="0"/>
          <a:chExt cx="0" cy="0"/>
        </a:xfrm>
      </p:grpSpPr>
      <p:sp>
        <p:nvSpPr>
          <p:cNvPr id="129" name="Título 1">
            <a:extLst>
              <a:ext uri="{FF2B5EF4-FFF2-40B4-BE49-F238E27FC236}">
                <a16:creationId xmlns:a16="http://schemas.microsoft.com/office/drawing/2014/main" id="{66968C3B-3074-742C-4D5A-DAE62012763E}"/>
              </a:ext>
            </a:extLst>
          </p:cNvPr>
          <p:cNvSpPr>
            <a:spLocks noGrp="1"/>
          </p:cNvSpPr>
          <p:nvPr>
            <p:ph type="title"/>
          </p:nvPr>
        </p:nvSpPr>
        <p:spPr>
          <a:xfrm>
            <a:off x="838199" y="1162844"/>
            <a:ext cx="10515600" cy="662782"/>
          </a:xfrm>
          <a:ln>
            <a:noFill/>
          </a:ln>
        </p:spPr>
        <p:txBody>
          <a:bodyPr>
            <a:normAutofit fontScale="90000"/>
          </a:bodyPr>
          <a:lstStyle/>
          <a:p>
            <a:pPr algn="ctr"/>
            <a:br>
              <a:rPr lang="pt-BR" b="1">
                <a:latin typeface="Arial" panose="020B0604020202020204" pitchFamily="34" charset="0"/>
                <a:cs typeface="Arial" panose="020B0604020202020204" pitchFamily="34" charset="0"/>
              </a:rPr>
            </a:br>
            <a:endParaRPr lang="pt-BR"/>
          </a:p>
        </p:txBody>
      </p:sp>
      <p:sp>
        <p:nvSpPr>
          <p:cNvPr id="3" name="Espaço Reservado para Conteúdo 2">
            <a:extLst>
              <a:ext uri="{FF2B5EF4-FFF2-40B4-BE49-F238E27FC236}">
                <a16:creationId xmlns:a16="http://schemas.microsoft.com/office/drawing/2014/main" id="{F75D6C40-7918-17EC-D7D8-37AE96D836AA}"/>
              </a:ext>
            </a:extLst>
          </p:cNvPr>
          <p:cNvSpPr>
            <a:spLocks noGrp="1"/>
          </p:cNvSpPr>
          <p:nvPr>
            <p:ph idx="1"/>
          </p:nvPr>
        </p:nvSpPr>
        <p:spPr/>
        <p:txBody>
          <a:bodyPr vert="horz" lIns="91440" tIns="45720" rIns="91440" bIns="45720" rtlCol="0" anchor="t">
            <a:normAutofit/>
          </a:bodyPr>
          <a:lstStyle/>
          <a:p>
            <a:pPr marL="0" indent="0" algn="ctr">
              <a:buNone/>
            </a:pPr>
            <a:endParaRPr lang="pt-BR" sz="4000" dirty="0">
              <a:ea typeface="Calibri"/>
              <a:cs typeface="Calibri"/>
            </a:endParaRPr>
          </a:p>
          <a:p>
            <a:pPr marL="0" indent="0" algn="ctr">
              <a:buNone/>
            </a:pPr>
            <a:r>
              <a:rPr lang="pt-BR" sz="4000" b="1" dirty="0">
                <a:ea typeface="Calibri"/>
                <a:cs typeface="Calibri"/>
              </a:rPr>
              <a:t>OBRIGADO!</a:t>
            </a:r>
          </a:p>
          <a:p>
            <a:pPr marL="0" indent="0" algn="ctr">
              <a:buNone/>
            </a:pPr>
            <a:endParaRPr lang="pt-BR" sz="4000" dirty="0">
              <a:ea typeface="Calibri"/>
              <a:cs typeface="Calibri"/>
            </a:endParaRPr>
          </a:p>
          <a:p>
            <a:pPr marL="0" indent="0" algn="ctr">
              <a:buNone/>
            </a:pPr>
            <a:r>
              <a:rPr lang="pt-BR" dirty="0">
                <a:ea typeface="Calibri"/>
                <a:cs typeface="Calibri"/>
              </a:rPr>
              <a:t>Caio Herman Teixeira de Oliveira</a:t>
            </a:r>
          </a:p>
          <a:p>
            <a:pPr marL="0" indent="0" algn="ctr">
              <a:buNone/>
            </a:pPr>
            <a:r>
              <a:rPr lang="pt-BR" dirty="0">
                <a:ea typeface="Calibri"/>
                <a:cs typeface="Calibri"/>
              </a:rPr>
              <a:t>Diretoria de Drenagem Pluvial - DDP</a:t>
            </a:r>
          </a:p>
          <a:p>
            <a:pPr marL="0" indent="0" algn="ctr">
              <a:buNone/>
            </a:pPr>
            <a:r>
              <a:rPr lang="pt-BR" dirty="0">
                <a:ea typeface="Calibri"/>
                <a:cs typeface="Calibri"/>
                <a:hlinkClick r:id="rId2"/>
              </a:rPr>
              <a:t>caio.oliveira@meioambiente.mg.gov.br</a:t>
            </a:r>
            <a:endParaRPr lang="pt-BR" dirty="0">
              <a:ea typeface="Calibri"/>
              <a:cs typeface="Calibri"/>
            </a:endParaRPr>
          </a:p>
          <a:p>
            <a:pPr marL="0" indent="0" algn="ctr">
              <a:buNone/>
            </a:pPr>
            <a:r>
              <a:rPr lang="pt-BR" dirty="0">
                <a:ea typeface="Calibri"/>
                <a:cs typeface="Calibri"/>
              </a:rPr>
              <a:t> (</a:t>
            </a:r>
            <a:r>
              <a:rPr lang="pt-BR" dirty="0">
                <a:solidFill>
                  <a:srgbClr val="000000"/>
                </a:solidFill>
                <a:ea typeface="+mn-lt"/>
                <a:cs typeface="+mn-lt"/>
              </a:rPr>
              <a:t>31) 3915-4448</a:t>
            </a:r>
          </a:p>
        </p:txBody>
      </p:sp>
      <p:pic>
        <p:nvPicPr>
          <p:cNvPr id="4" name="Imagem 3">
            <a:extLst>
              <a:ext uri="{FF2B5EF4-FFF2-40B4-BE49-F238E27FC236}">
                <a16:creationId xmlns:a16="http://schemas.microsoft.com/office/drawing/2014/main" id="{2367AB01-A6D4-B6A7-04C0-829DBA2FDAD8}"/>
              </a:ext>
            </a:extLst>
          </p:cNvPr>
          <p:cNvPicPr>
            <a:picLocks noChangeAspect="1"/>
          </p:cNvPicPr>
          <p:nvPr/>
        </p:nvPicPr>
        <p:blipFill>
          <a:blip r:embed="rId3"/>
          <a:stretch>
            <a:fillRect/>
          </a:stretch>
        </p:blipFill>
        <p:spPr>
          <a:xfrm>
            <a:off x="4318000" y="995573"/>
            <a:ext cx="3556000" cy="1437854"/>
          </a:xfrm>
          <a:prstGeom prst="rect">
            <a:avLst/>
          </a:prstGeom>
        </p:spPr>
      </p:pic>
    </p:spTree>
    <p:extLst>
      <p:ext uri="{BB962C8B-B14F-4D97-AF65-F5344CB8AC3E}">
        <p14:creationId xmlns:p14="http://schemas.microsoft.com/office/powerpoint/2010/main" val="4052048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4D4C-C1AC-4AC3-FD7F-788EFADD5C51}"/>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1A7E386C-87FB-9772-F8BF-741DB80FA88F}"/>
              </a:ext>
            </a:extLst>
          </p:cNvPr>
          <p:cNvSpPr>
            <a:spLocks noGrp="1"/>
          </p:cNvSpPr>
          <p:nvPr>
            <p:ph type="title"/>
          </p:nvPr>
        </p:nvSpPr>
        <p:spPr>
          <a:xfrm>
            <a:off x="0" y="91527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600" b="1">
                <a:latin typeface="Arial"/>
                <a:cs typeface="Arial"/>
              </a:rPr>
              <a:t>OBJETO E DA ABRANGÊNCIA DA NR 12/2025</a:t>
            </a:r>
          </a:p>
        </p:txBody>
      </p:sp>
      <p:sp>
        <p:nvSpPr>
          <p:cNvPr id="2" name="Rectangle 1">
            <a:extLst>
              <a:ext uri="{FF2B5EF4-FFF2-40B4-BE49-F238E27FC236}">
                <a16:creationId xmlns:a16="http://schemas.microsoft.com/office/drawing/2014/main" id="{2D94DC0F-4A6E-76E2-9795-79A80A39A1C5}"/>
              </a:ext>
            </a:extLst>
          </p:cNvPr>
          <p:cNvSpPr>
            <a:spLocks noChangeArrowheads="1"/>
          </p:cNvSpPr>
          <p:nvPr/>
        </p:nvSpPr>
        <p:spPr bwMode="auto">
          <a:xfrm>
            <a:off x="643049" y="4182011"/>
            <a:ext cx="112489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endParaRPr lang="pt-BR" altLang="pt-BR" sz="1400" b="0" i="0" u="none" strike="noStrike" cap="none" normalizeH="0" baseline="0">
              <a:ln>
                <a:noFill/>
              </a:ln>
              <a:effectLst/>
              <a:latin typeface="Arial"/>
              <a:cs typeface="Arial"/>
            </a:endParaRPr>
          </a:p>
        </p:txBody>
      </p:sp>
      <p:sp>
        <p:nvSpPr>
          <p:cNvPr id="5" name="CaixaDeTexto 4">
            <a:extLst>
              <a:ext uri="{FF2B5EF4-FFF2-40B4-BE49-F238E27FC236}">
                <a16:creationId xmlns:a16="http://schemas.microsoft.com/office/drawing/2014/main" id="{FE7DA2DA-86ED-08D9-484B-561EE417B20B}"/>
              </a:ext>
            </a:extLst>
          </p:cNvPr>
          <p:cNvSpPr txBox="1"/>
          <p:nvPr/>
        </p:nvSpPr>
        <p:spPr>
          <a:xfrm>
            <a:off x="645586" y="1716616"/>
            <a:ext cx="1090083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a:latin typeface="Calibri"/>
                <a:ea typeface="Calibri"/>
                <a:cs typeface="Calibri"/>
              </a:rPr>
              <a:t>Seção I – Do que trata a norma?</a:t>
            </a:r>
          </a:p>
          <a:p>
            <a:pPr algn="ctr"/>
            <a:endParaRPr lang="pt-BR" sz="2400" b="1">
              <a:ea typeface="Calibri"/>
              <a:cs typeface="Calibri"/>
            </a:endParaRPr>
          </a:p>
          <a:p>
            <a:pPr marL="285750" indent="-285750">
              <a:buFont typeface="Wingdings"/>
              <a:buChar char="Ø"/>
            </a:pPr>
            <a:r>
              <a:rPr lang="pt-BR" b="1">
                <a:latin typeface="Calibri"/>
                <a:ea typeface="Calibri"/>
                <a:cs typeface="Calibri"/>
              </a:rPr>
              <a:t>Finalidade da NR 12/2025 (Art. 1º)</a:t>
            </a:r>
            <a:br>
              <a:rPr lang="pt-BR">
                <a:latin typeface="Calibri Light"/>
                <a:ea typeface="Calibri"/>
                <a:cs typeface="Calibri"/>
              </a:rPr>
            </a:br>
            <a:r>
              <a:rPr lang="pt-BR">
                <a:latin typeface="Calibri Light"/>
                <a:ea typeface="Calibri"/>
                <a:cs typeface="Calibri"/>
              </a:rPr>
              <a:t>Estabelece critérios técnicos e legais para:</a:t>
            </a:r>
          </a:p>
          <a:p>
            <a:pPr marL="685800" lvl="1" indent="-228600">
              <a:buFont typeface="Courier New"/>
              <a:buChar char="o"/>
            </a:pPr>
            <a:r>
              <a:rPr lang="pt-BR">
                <a:latin typeface="Calibri Light"/>
                <a:ea typeface="Calibri"/>
                <a:cs typeface="Calibri"/>
              </a:rPr>
              <a:t>Elaboração de atos normativos e tomada de decisões sobre os serviços de Drenagem e Manejo de Águas Pluviais Urbanas (DMAPU);</a:t>
            </a:r>
          </a:p>
          <a:p>
            <a:pPr marL="685800" lvl="1" indent="-228600">
              <a:buFont typeface="Courier New"/>
              <a:buChar char="o"/>
            </a:pPr>
            <a:r>
              <a:rPr lang="pt-BR">
                <a:latin typeface="Calibri Light"/>
                <a:ea typeface="Calibri"/>
                <a:cs typeface="Calibri"/>
              </a:rPr>
              <a:t>Definição de responsabilidades da entidade reguladora, do titular, do prestador e do usuário.</a:t>
            </a:r>
          </a:p>
          <a:p>
            <a:pPr marL="228600" indent="-228600">
              <a:buFont typeface="Wingdings"/>
              <a:buChar char="Ø"/>
            </a:pPr>
            <a:endParaRPr lang="pt-BR" sz="1600">
              <a:latin typeface="Calibri Light"/>
              <a:ea typeface="Calibri"/>
              <a:cs typeface="Arial"/>
            </a:endParaRPr>
          </a:p>
          <a:p>
            <a:pPr marL="285750" indent="-285750">
              <a:buFont typeface="Wingdings"/>
              <a:buChar char="Ø"/>
            </a:pPr>
            <a:r>
              <a:rPr lang="pt-BR" b="1">
                <a:latin typeface="Calibri Light"/>
                <a:ea typeface="Calibri"/>
                <a:cs typeface="Calibri"/>
              </a:rPr>
              <a:t>O que são os serviços de DMAPU? (</a:t>
            </a:r>
            <a:r>
              <a:rPr lang="pt-BR" b="1">
                <a:latin typeface="Calibri Light"/>
                <a:ea typeface="Calibri Light"/>
                <a:cs typeface="Calibri Light"/>
              </a:rPr>
              <a:t>Art. 2º)</a:t>
            </a:r>
            <a:br>
              <a:rPr lang="pt-BR">
                <a:latin typeface="Calibri Light"/>
                <a:ea typeface="Calibri"/>
                <a:cs typeface="Calibri"/>
              </a:rPr>
            </a:br>
            <a:r>
              <a:rPr lang="pt-BR">
                <a:latin typeface="Calibri Light"/>
                <a:ea typeface="Calibri"/>
                <a:cs typeface="Calibri"/>
              </a:rPr>
              <a:t>São compostos por:</a:t>
            </a:r>
          </a:p>
          <a:p>
            <a:pPr marL="685800" lvl="1" indent="-228600">
              <a:buFont typeface="Courier New"/>
              <a:buChar char="o"/>
            </a:pPr>
            <a:r>
              <a:rPr lang="pt-BR">
                <a:latin typeface="Calibri Light"/>
                <a:ea typeface="Calibri"/>
                <a:cs typeface="Calibri"/>
              </a:rPr>
              <a:t>Atividades, obras e operações voltadas à gestão das águas pluviais nas cidades;</a:t>
            </a:r>
          </a:p>
          <a:p>
            <a:pPr marL="685800" lvl="1" indent="-228600">
              <a:buFont typeface="Courier New"/>
              <a:buChar char="o"/>
            </a:pPr>
            <a:r>
              <a:rPr lang="pt-BR">
                <a:latin typeface="Calibri Light"/>
                <a:ea typeface="Calibri"/>
                <a:cs typeface="Calibri"/>
              </a:rPr>
              <a:t>Infraestruturas como canais, galerias, reservatórios e soluções baseadas na natureza.</a:t>
            </a:r>
          </a:p>
          <a:p>
            <a:pPr marL="228600" indent="-228600">
              <a:buFont typeface="Wingdings"/>
              <a:buChar char="Ø"/>
            </a:pPr>
            <a:endParaRPr lang="pt-BR" sz="1600">
              <a:latin typeface="Calibri Light"/>
              <a:ea typeface="Calibri"/>
              <a:cs typeface="Arial"/>
            </a:endParaRPr>
          </a:p>
          <a:p>
            <a:pPr marL="285750" indent="-285750">
              <a:buFont typeface="Wingdings"/>
              <a:buChar char="Ø"/>
            </a:pPr>
            <a:r>
              <a:rPr lang="pt-BR" b="1">
                <a:latin typeface="Calibri Light"/>
                <a:ea typeface="Calibri"/>
                <a:cs typeface="Calibri"/>
              </a:rPr>
              <a:t>Art. 3º – Onde a norma se aplica?</a:t>
            </a:r>
          </a:p>
          <a:p>
            <a:pPr marL="685800" lvl="1" indent="-228600">
              <a:buFont typeface="Courier New"/>
              <a:buChar char="o"/>
            </a:pPr>
            <a:r>
              <a:rPr lang="pt-BR">
                <a:latin typeface="Calibri Light"/>
                <a:ea typeface="Calibri"/>
                <a:cs typeface="Calibri"/>
              </a:rPr>
              <a:t>Municípios com áreas urbanas consolidadas;</a:t>
            </a:r>
          </a:p>
          <a:p>
            <a:pPr marL="685800" lvl="1" indent="-228600">
              <a:buFont typeface="Courier New"/>
              <a:buChar char="o"/>
            </a:pPr>
            <a:r>
              <a:rPr lang="pt-BR">
                <a:latin typeface="Calibri Light"/>
                <a:ea typeface="Calibri"/>
                <a:cs typeface="Calibri"/>
              </a:rPr>
              <a:t>Prestação local (um município) ou regionalizada (mais de um município);</a:t>
            </a:r>
          </a:p>
          <a:p>
            <a:pPr marL="685800" lvl="1" indent="-228600">
              <a:buFont typeface="Courier New"/>
              <a:buChar char="o"/>
            </a:pPr>
            <a:r>
              <a:rPr lang="pt-BR">
                <a:latin typeface="Calibri Light"/>
                <a:ea typeface="Calibri"/>
                <a:cs typeface="Calibri"/>
              </a:rPr>
              <a:t>Serviços prestados de forma direta ou indireta (por órgãos públicos ou concessionárias).</a:t>
            </a:r>
          </a:p>
          <a:p>
            <a:endParaRPr lang="pt-BR" sz="1600">
              <a:latin typeface="Arial"/>
              <a:ea typeface="Calibri"/>
              <a:cs typeface="Calibri"/>
            </a:endParaRPr>
          </a:p>
        </p:txBody>
      </p:sp>
    </p:spTree>
    <p:extLst>
      <p:ext uri="{BB962C8B-B14F-4D97-AF65-F5344CB8AC3E}">
        <p14:creationId xmlns:p14="http://schemas.microsoft.com/office/powerpoint/2010/main" val="2515046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96041DC-CE0B-0D4F-0167-522163704F33}"/>
              </a:ext>
            </a:extLst>
          </p:cNvPr>
          <p:cNvSpPr>
            <a:spLocks noGrp="1"/>
          </p:cNvSpPr>
          <p:nvPr>
            <p:ph type="title"/>
          </p:nvPr>
        </p:nvSpPr>
        <p:spPr>
          <a:xfrm>
            <a:off x="0" y="107402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600" b="1"/>
              <a:t> DAS ATIBUIÇÕES DA SUPERINTENCÊNCIA – DECRETO 48.706/2023 </a:t>
            </a:r>
          </a:p>
        </p:txBody>
      </p:sp>
      <p:sp>
        <p:nvSpPr>
          <p:cNvPr id="7" name="CaixaDeTexto 6">
            <a:extLst>
              <a:ext uri="{FF2B5EF4-FFF2-40B4-BE49-F238E27FC236}">
                <a16:creationId xmlns:a16="http://schemas.microsoft.com/office/drawing/2014/main" id="{0957FB8F-D811-1944-26C0-139F18E30C03}"/>
              </a:ext>
            </a:extLst>
          </p:cNvPr>
          <p:cNvSpPr txBox="1"/>
          <p:nvPr/>
        </p:nvSpPr>
        <p:spPr>
          <a:xfrm>
            <a:off x="1355026" y="5611742"/>
            <a:ext cx="9485909" cy="523220"/>
          </a:xfrm>
          <a:prstGeom prst="rect">
            <a:avLst/>
          </a:prstGeom>
          <a:noFill/>
          <a:ln>
            <a:solidFill>
              <a:schemeClr val="accent1">
                <a:lumMod val="50000"/>
              </a:schemeClr>
            </a:solidFill>
          </a:ln>
        </p:spPr>
        <p:txBody>
          <a:bodyPr wrap="square" lIns="91440" tIns="45720" rIns="91440" bIns="45720" anchor="t">
            <a:spAutoFit/>
          </a:bodyPr>
          <a:lstStyle/>
          <a:p>
            <a:pPr>
              <a:spcBef>
                <a:spcPct val="0"/>
              </a:spcBef>
              <a:spcAft>
                <a:spcPct val="0"/>
              </a:spcAft>
            </a:pPr>
            <a:r>
              <a:rPr lang="pt-BR" sz="1400" b="1">
                <a:latin typeface="Calibri"/>
                <a:ea typeface="Calibri"/>
                <a:cs typeface="Arial"/>
              </a:rPr>
              <a:t>A Diretoria de Drenagem Pluvial (DDP) tem como atribuições, dentre outras (Art. 32):</a:t>
            </a:r>
            <a:endParaRPr lang="pt-BR" sz="1400">
              <a:latin typeface="Calibri"/>
              <a:ea typeface="Calibri"/>
              <a:cs typeface="Calibri"/>
            </a:endParaRPr>
          </a:p>
          <a:p>
            <a:pPr>
              <a:spcBef>
                <a:spcPct val="0"/>
              </a:spcBef>
              <a:spcAft>
                <a:spcPct val="0"/>
              </a:spcAft>
            </a:pPr>
            <a:r>
              <a:rPr lang="pt-BR" sz="1400">
                <a:latin typeface="Calibri"/>
                <a:ea typeface="Calibri"/>
                <a:cs typeface="Arial"/>
              </a:rPr>
              <a:t>III – promover capacitações referentes à recuperação e otimização de drenagem e manejo de águas pluviais urbanas;</a:t>
            </a:r>
            <a:endParaRPr lang="pt-BR" sz="1400">
              <a:latin typeface="Calibri"/>
              <a:ea typeface="Calibri"/>
              <a:cs typeface="Calibri"/>
            </a:endParaRPr>
          </a:p>
        </p:txBody>
      </p:sp>
      <p:sp>
        <p:nvSpPr>
          <p:cNvPr id="10" name="CaixaDeTexto 9">
            <a:extLst>
              <a:ext uri="{FF2B5EF4-FFF2-40B4-BE49-F238E27FC236}">
                <a16:creationId xmlns:a16="http://schemas.microsoft.com/office/drawing/2014/main" id="{9D77E58F-6024-6FF3-C7E2-BE26BF320A4C}"/>
              </a:ext>
            </a:extLst>
          </p:cNvPr>
          <p:cNvSpPr txBox="1"/>
          <p:nvPr/>
        </p:nvSpPr>
        <p:spPr>
          <a:xfrm>
            <a:off x="4746342" y="2166859"/>
            <a:ext cx="6099242" cy="3200876"/>
          </a:xfrm>
          <a:prstGeom prst="rect">
            <a:avLst/>
          </a:prstGeom>
          <a:noFill/>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pt-BR" altLang="pt-BR" sz="2000" b="1" i="0" u="none" strike="noStrike" cap="none" normalizeH="0" baseline="0">
                <a:ln>
                  <a:noFill/>
                </a:ln>
                <a:effectLst/>
                <a:latin typeface="Calibri"/>
                <a:ea typeface="Calibri"/>
                <a:cs typeface="Calibri"/>
              </a:rPr>
              <a:t>Qual Papel da SEMAD, nesse contexto?</a:t>
            </a:r>
            <a:endParaRPr lang="pt-BR">
              <a:ea typeface="Calibri"/>
              <a:cs typeface="Calibri"/>
            </a:endParaRPr>
          </a:p>
          <a:p>
            <a:pPr algn="just">
              <a:spcBef>
                <a:spcPct val="0"/>
              </a:spcBef>
              <a:spcAft>
                <a:spcPct val="0"/>
              </a:spcAft>
            </a:pPr>
            <a:endParaRPr lang="pt-BR" altLang="pt-BR" sz="2000" b="1">
              <a:ea typeface="+mn-lt"/>
              <a:cs typeface="+mn-lt"/>
            </a:endParaRPr>
          </a:p>
          <a:p>
            <a:pPr algn="just"/>
            <a:r>
              <a:rPr lang="pt-BR">
                <a:ea typeface="+mn-lt"/>
                <a:cs typeface="+mn-lt"/>
              </a:rPr>
              <a:t>Art. 30 – A Superintendência de Água, Esgoto e Drenagem Pluvial tem como competência formular, desenvolver, implementar e acompanhar as políticas públicas relativas ao saneamento básico nos eixos de abastecimento de água, esgotamento sanitário e drenagem e manejo de águas pluviais urbanas, em apoio aos municípios, com atribuições de: </a:t>
            </a:r>
            <a:endParaRPr lang="pt-BR">
              <a:ea typeface="Calibri"/>
              <a:cs typeface="Calibri"/>
            </a:endParaRPr>
          </a:p>
          <a:p>
            <a:pPr algn="just"/>
            <a:r>
              <a:rPr lang="pt-BR">
                <a:ea typeface="+mn-lt"/>
                <a:cs typeface="+mn-lt"/>
              </a:rPr>
              <a:t>(...) </a:t>
            </a:r>
            <a:endParaRPr lang="pt-BR">
              <a:ea typeface="Calibri"/>
              <a:cs typeface="Calibri"/>
            </a:endParaRPr>
          </a:p>
          <a:p>
            <a:pPr algn="just">
              <a:spcBef>
                <a:spcPct val="0"/>
              </a:spcBef>
              <a:spcAft>
                <a:spcPct val="0"/>
              </a:spcAft>
            </a:pPr>
            <a:r>
              <a:rPr lang="pt-BR">
                <a:ea typeface="+mn-lt"/>
                <a:cs typeface="+mn-lt"/>
              </a:rPr>
              <a:t>VI – apoiar a captação de recursos destinados aos planos, aos programas e  aos projetos para a área de saneamento básico;</a:t>
            </a:r>
            <a:endParaRPr lang="pt-BR">
              <a:ea typeface="Calibri"/>
              <a:cs typeface="Calibri"/>
            </a:endParaRPr>
          </a:p>
        </p:txBody>
      </p:sp>
      <p:pic>
        <p:nvPicPr>
          <p:cNvPr id="13" name="Imagem 12">
            <a:extLst>
              <a:ext uri="{FF2B5EF4-FFF2-40B4-BE49-F238E27FC236}">
                <a16:creationId xmlns:a16="http://schemas.microsoft.com/office/drawing/2014/main" id="{A6212EA9-7ED7-4B46-3B8A-78B502E15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721" y="2285634"/>
            <a:ext cx="2996123" cy="2956440"/>
          </a:xfrm>
          <a:prstGeom prst="rect">
            <a:avLst/>
          </a:prstGeom>
          <a:ln>
            <a:noFill/>
          </a:ln>
          <a:effectLst>
            <a:softEdge rad="112500"/>
          </a:effectLst>
        </p:spPr>
      </p:pic>
    </p:spTree>
    <p:extLst>
      <p:ext uri="{BB962C8B-B14F-4D97-AF65-F5344CB8AC3E}">
        <p14:creationId xmlns:p14="http://schemas.microsoft.com/office/powerpoint/2010/main" val="98079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D7277-C292-4ED0-DAF8-D2365EA00E34}"/>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B90B54FF-6174-F88B-0A36-16C914F5BE25}"/>
              </a:ext>
            </a:extLst>
          </p:cNvPr>
          <p:cNvSpPr>
            <a:spLocks noGrp="1"/>
          </p:cNvSpPr>
          <p:nvPr>
            <p:ph type="title"/>
          </p:nvPr>
        </p:nvSpPr>
        <p:spPr>
          <a:xfrm>
            <a:off x="0" y="915278"/>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600" b="1">
                <a:latin typeface="Arial"/>
                <a:cs typeface="Arial"/>
              </a:rPr>
              <a:t>PANORAMA MINEIRO EM RELAÇÃO AOS SERIVÇOS DMAPU</a:t>
            </a:r>
            <a:endParaRPr lang="pt-BR"/>
          </a:p>
        </p:txBody>
      </p:sp>
      <p:pic>
        <p:nvPicPr>
          <p:cNvPr id="8" name="Imagem 7" descr="Mapa&#10;&#10;O conteúdo gerado por IA pode estar incorreto.">
            <a:extLst>
              <a:ext uri="{FF2B5EF4-FFF2-40B4-BE49-F238E27FC236}">
                <a16:creationId xmlns:a16="http://schemas.microsoft.com/office/drawing/2014/main" id="{FD343620-55BC-692A-0229-BD72BD8A5807}"/>
              </a:ext>
            </a:extLst>
          </p:cNvPr>
          <p:cNvPicPr>
            <a:picLocks noChangeAspect="1"/>
          </p:cNvPicPr>
          <p:nvPr/>
        </p:nvPicPr>
        <p:blipFill>
          <a:blip r:embed="rId3"/>
          <a:stretch>
            <a:fillRect/>
          </a:stretch>
        </p:blipFill>
        <p:spPr>
          <a:xfrm>
            <a:off x="6500311" y="1504674"/>
            <a:ext cx="5307431" cy="2751944"/>
          </a:xfrm>
          <a:prstGeom prst="rect">
            <a:avLst/>
          </a:prstGeom>
          <a:ln>
            <a:noFill/>
          </a:ln>
        </p:spPr>
      </p:pic>
      <p:pic>
        <p:nvPicPr>
          <p:cNvPr id="7" name="Imagem 6" descr="Diagrama&#10;&#10;O conteúdo gerado por IA pode estar incorreto.">
            <a:extLst>
              <a:ext uri="{FF2B5EF4-FFF2-40B4-BE49-F238E27FC236}">
                <a16:creationId xmlns:a16="http://schemas.microsoft.com/office/drawing/2014/main" id="{24608764-615D-B8AD-BF20-426E44C5325C}"/>
              </a:ext>
            </a:extLst>
          </p:cNvPr>
          <p:cNvPicPr>
            <a:picLocks noChangeAspect="1"/>
          </p:cNvPicPr>
          <p:nvPr/>
        </p:nvPicPr>
        <p:blipFill>
          <a:blip r:embed="rId4"/>
          <a:srcRect r="774" b="-69"/>
          <a:stretch>
            <a:fillRect/>
          </a:stretch>
        </p:blipFill>
        <p:spPr>
          <a:xfrm>
            <a:off x="4034140" y="4108701"/>
            <a:ext cx="4644564" cy="2746789"/>
          </a:xfrm>
          <a:prstGeom prst="rect">
            <a:avLst/>
          </a:prstGeom>
          <a:ln>
            <a:noFill/>
          </a:ln>
        </p:spPr>
      </p:pic>
      <p:pic>
        <p:nvPicPr>
          <p:cNvPr id="9" name="Imagem 8" descr="Mapa&#10;&#10;O conteúdo gerado por IA pode estar incorreto.">
            <a:extLst>
              <a:ext uri="{FF2B5EF4-FFF2-40B4-BE49-F238E27FC236}">
                <a16:creationId xmlns:a16="http://schemas.microsoft.com/office/drawing/2014/main" id="{6FE3B98C-F700-7848-65F7-5A000D69DB1C}"/>
              </a:ext>
            </a:extLst>
          </p:cNvPr>
          <p:cNvPicPr>
            <a:picLocks noChangeAspect="1"/>
          </p:cNvPicPr>
          <p:nvPr/>
        </p:nvPicPr>
        <p:blipFill>
          <a:blip r:embed="rId5"/>
          <a:stretch>
            <a:fillRect/>
          </a:stretch>
        </p:blipFill>
        <p:spPr>
          <a:xfrm>
            <a:off x="380499" y="1508936"/>
            <a:ext cx="4974056" cy="2743422"/>
          </a:xfrm>
          <a:prstGeom prst="rect">
            <a:avLst/>
          </a:prstGeom>
          <a:ln>
            <a:noFill/>
          </a:ln>
        </p:spPr>
      </p:pic>
    </p:spTree>
    <p:extLst>
      <p:ext uri="{BB962C8B-B14F-4D97-AF65-F5344CB8AC3E}">
        <p14:creationId xmlns:p14="http://schemas.microsoft.com/office/powerpoint/2010/main" val="3492658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E1D4A-D279-87AE-6E48-5D765B140F57}"/>
            </a:ext>
          </a:extLst>
        </p:cNvPr>
        <p:cNvGrpSpPr/>
        <p:nvPr/>
      </p:nvGrpSpPr>
      <p:grpSpPr>
        <a:xfrm>
          <a:off x="0" y="0"/>
          <a:ext cx="0" cy="0"/>
          <a:chOff x="0" y="0"/>
          <a:chExt cx="0" cy="0"/>
        </a:xfrm>
      </p:grpSpPr>
      <p:pic>
        <p:nvPicPr>
          <p:cNvPr id="3" name="Imagem 2" descr="Diagrama&#10;&#10;O conteúdo gerado por IA pode estar incorreto.">
            <a:extLst>
              <a:ext uri="{FF2B5EF4-FFF2-40B4-BE49-F238E27FC236}">
                <a16:creationId xmlns:a16="http://schemas.microsoft.com/office/drawing/2014/main" id="{6B806426-0021-2D46-3E64-FAF2B9CAE541}"/>
              </a:ext>
            </a:extLst>
          </p:cNvPr>
          <p:cNvPicPr>
            <a:picLocks noChangeAspect="1"/>
          </p:cNvPicPr>
          <p:nvPr/>
        </p:nvPicPr>
        <p:blipFill>
          <a:blip r:embed="rId2"/>
          <a:stretch>
            <a:fillRect/>
          </a:stretch>
        </p:blipFill>
        <p:spPr>
          <a:xfrm>
            <a:off x="595086" y="732692"/>
            <a:ext cx="8686522" cy="6124136"/>
          </a:xfrm>
          <a:prstGeom prst="rect">
            <a:avLst/>
          </a:prstGeom>
        </p:spPr>
      </p:pic>
      <p:pic>
        <p:nvPicPr>
          <p:cNvPr id="20" name="Imagem 19">
            <a:extLst>
              <a:ext uri="{FF2B5EF4-FFF2-40B4-BE49-F238E27FC236}">
                <a16:creationId xmlns:a16="http://schemas.microsoft.com/office/drawing/2014/main" id="{60A05865-A6A5-E617-F6E1-010D329F7B6C}"/>
              </a:ext>
            </a:extLst>
          </p:cNvPr>
          <p:cNvPicPr>
            <a:picLocks noChangeAspect="1"/>
          </p:cNvPicPr>
          <p:nvPr/>
        </p:nvPicPr>
        <p:blipFill>
          <a:blip r:embed="rId3"/>
          <a:stretch>
            <a:fillRect/>
          </a:stretch>
        </p:blipFill>
        <p:spPr>
          <a:xfrm>
            <a:off x="9948985" y="1513009"/>
            <a:ext cx="1389185" cy="4574443"/>
          </a:xfrm>
          <a:prstGeom prst="rect">
            <a:avLst/>
          </a:prstGeom>
        </p:spPr>
      </p:pic>
    </p:spTree>
    <p:extLst>
      <p:ext uri="{BB962C8B-B14F-4D97-AF65-F5344CB8AC3E}">
        <p14:creationId xmlns:p14="http://schemas.microsoft.com/office/powerpoint/2010/main" val="2436000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BFF5C-DBD0-21CB-87BF-6957853143A4}"/>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B20DA3FB-4434-1723-1258-619CDE585C97}"/>
              </a:ext>
            </a:extLst>
          </p:cNvPr>
          <p:cNvSpPr>
            <a:spLocks noGrp="1"/>
          </p:cNvSpPr>
          <p:nvPr>
            <p:ph type="title"/>
          </p:nvPr>
        </p:nvSpPr>
        <p:spPr>
          <a:xfrm>
            <a:off x="0" y="1084611"/>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000" b="1">
                <a:latin typeface="Arial"/>
                <a:cs typeface="Arial"/>
              </a:rPr>
              <a:t>CONCEITOS </a:t>
            </a:r>
          </a:p>
        </p:txBody>
      </p:sp>
      <p:sp>
        <p:nvSpPr>
          <p:cNvPr id="4" name="Título 1">
            <a:extLst>
              <a:ext uri="{FF2B5EF4-FFF2-40B4-BE49-F238E27FC236}">
                <a16:creationId xmlns:a16="http://schemas.microsoft.com/office/drawing/2014/main" id="{29685005-5060-61F3-9599-1C1976B92277}"/>
              </a:ext>
            </a:extLst>
          </p:cNvPr>
          <p:cNvSpPr txBox="1">
            <a:spLocks/>
          </p:cNvSpPr>
          <p:nvPr/>
        </p:nvSpPr>
        <p:spPr>
          <a:xfrm>
            <a:off x="1513244" y="3861932"/>
            <a:ext cx="9165204" cy="59167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a:t> </a:t>
            </a:r>
            <a:endParaRPr lang="pt-BR" sz="4000">
              <a:cs typeface="Calibri Light"/>
            </a:endParaRPr>
          </a:p>
        </p:txBody>
      </p:sp>
      <p:pic>
        <p:nvPicPr>
          <p:cNvPr id="2" name="Imagem 1" descr="Uma imagem contendo Forma&#10;&#10;O conteúdo gerado por IA pode estar incorreto.">
            <a:extLst>
              <a:ext uri="{FF2B5EF4-FFF2-40B4-BE49-F238E27FC236}">
                <a16:creationId xmlns:a16="http://schemas.microsoft.com/office/drawing/2014/main" id="{410C3909-28F5-6C87-CAA4-9E713B508018}"/>
              </a:ext>
            </a:extLst>
          </p:cNvPr>
          <p:cNvPicPr>
            <a:picLocks noChangeAspect="1"/>
          </p:cNvPicPr>
          <p:nvPr/>
        </p:nvPicPr>
        <p:blipFill>
          <a:blip r:embed="rId2"/>
          <a:srcRect t="-467" r="938" b="-282"/>
          <a:stretch>
            <a:fillRect/>
          </a:stretch>
        </p:blipFill>
        <p:spPr>
          <a:xfrm>
            <a:off x="1511545" y="1689374"/>
            <a:ext cx="7602236" cy="5152842"/>
          </a:xfrm>
          <a:prstGeom prst="rect">
            <a:avLst/>
          </a:prstGeom>
        </p:spPr>
      </p:pic>
    </p:spTree>
    <p:extLst>
      <p:ext uri="{BB962C8B-B14F-4D97-AF65-F5344CB8AC3E}">
        <p14:creationId xmlns:p14="http://schemas.microsoft.com/office/powerpoint/2010/main" val="1611192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E5F2E-F683-92C7-E8CB-46C66E73453D}"/>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8B2F6E8A-0CBD-1020-9479-A0C5E8B401CF}"/>
              </a:ext>
            </a:extLst>
          </p:cNvPr>
          <p:cNvSpPr>
            <a:spLocks noGrp="1"/>
          </p:cNvSpPr>
          <p:nvPr>
            <p:ph type="title"/>
          </p:nvPr>
        </p:nvSpPr>
        <p:spPr>
          <a:xfrm>
            <a:off x="0" y="1084611"/>
            <a:ext cx="12192000" cy="571341"/>
          </a:xfrm>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algn="ctr"/>
            <a:r>
              <a:rPr lang="pt-BR" sz="2000" b="1">
                <a:latin typeface="Arial"/>
                <a:cs typeface="Arial"/>
              </a:rPr>
              <a:t>CONCEITOS </a:t>
            </a:r>
          </a:p>
        </p:txBody>
      </p:sp>
      <p:sp>
        <p:nvSpPr>
          <p:cNvPr id="4" name="Título 1">
            <a:extLst>
              <a:ext uri="{FF2B5EF4-FFF2-40B4-BE49-F238E27FC236}">
                <a16:creationId xmlns:a16="http://schemas.microsoft.com/office/drawing/2014/main" id="{C7AA0C77-7404-9A59-8EAB-7C4E95AC1AD3}"/>
              </a:ext>
            </a:extLst>
          </p:cNvPr>
          <p:cNvSpPr txBox="1">
            <a:spLocks/>
          </p:cNvSpPr>
          <p:nvPr/>
        </p:nvSpPr>
        <p:spPr>
          <a:xfrm>
            <a:off x="1513244" y="3861932"/>
            <a:ext cx="9165204" cy="59167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a:t> </a:t>
            </a:r>
            <a:endParaRPr lang="pt-BR" sz="4000">
              <a:cs typeface="Calibri Light"/>
            </a:endParaRPr>
          </a:p>
        </p:txBody>
      </p:sp>
      <p:pic>
        <p:nvPicPr>
          <p:cNvPr id="5" name="Imagem 4" descr="Uma imagem contendo ao ar livre, grama, avião, pequeno&#10;&#10;O conteúdo gerado por IA pode estar incorreto.">
            <a:extLst>
              <a:ext uri="{FF2B5EF4-FFF2-40B4-BE49-F238E27FC236}">
                <a16:creationId xmlns:a16="http://schemas.microsoft.com/office/drawing/2014/main" id="{9C406A66-E555-37C4-151B-E6BC9BE66353}"/>
              </a:ext>
            </a:extLst>
          </p:cNvPr>
          <p:cNvPicPr>
            <a:picLocks noChangeAspect="1"/>
          </p:cNvPicPr>
          <p:nvPr/>
        </p:nvPicPr>
        <p:blipFill>
          <a:blip r:embed="rId2"/>
          <a:stretch>
            <a:fillRect/>
          </a:stretch>
        </p:blipFill>
        <p:spPr>
          <a:xfrm>
            <a:off x="2456962" y="1660769"/>
            <a:ext cx="7268308" cy="4845540"/>
          </a:xfrm>
          <a:prstGeom prst="rect">
            <a:avLst/>
          </a:prstGeom>
        </p:spPr>
      </p:pic>
    </p:spTree>
    <p:extLst>
      <p:ext uri="{BB962C8B-B14F-4D97-AF65-F5344CB8AC3E}">
        <p14:creationId xmlns:p14="http://schemas.microsoft.com/office/powerpoint/2010/main" val="49729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3176</Words>
  <Application>Microsoft Office PowerPoint</Application>
  <PresentationFormat>Widescreen</PresentationFormat>
  <Paragraphs>396</Paragraphs>
  <Slides>38</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38</vt:i4>
      </vt:variant>
    </vt:vector>
  </HeadingPairs>
  <TitlesOfParts>
    <vt:vector size="45" baseType="lpstr">
      <vt:lpstr>Aptos Display</vt:lpstr>
      <vt:lpstr>Arial</vt:lpstr>
      <vt:lpstr>Calibri</vt:lpstr>
      <vt:lpstr>Calibri Light</vt:lpstr>
      <vt:lpstr>Courier New</vt:lpstr>
      <vt:lpstr>Wingdings</vt:lpstr>
      <vt:lpstr>Tema do Office</vt:lpstr>
      <vt:lpstr>Apresentação do PowerPoint</vt:lpstr>
      <vt:lpstr>O QUE É A NORMA DE REFERÊNCIA Nº 12/2025?</vt:lpstr>
      <vt:lpstr>ESTRUTURA DA NORMA DE REFERÊNCIA 12/2025</vt:lpstr>
      <vt:lpstr>OBJETO E DA ABRANGÊNCIA DA NR 12/2025</vt:lpstr>
      <vt:lpstr> DAS ATIBUIÇÕES DA SUPERINTENCÊNCIA – DECRETO 48.706/2023 </vt:lpstr>
      <vt:lpstr>PANORAMA MINEIRO EM RELAÇÃO AOS SERIVÇOS DMAPU</vt:lpstr>
      <vt:lpstr>Apresentação do PowerPoint</vt:lpstr>
      <vt:lpstr>CONCEITOS </vt:lpstr>
      <vt:lpstr>CONCEITOS </vt:lpstr>
      <vt:lpstr>CONCEITOS </vt:lpstr>
      <vt:lpstr>CONCEITOS </vt:lpstr>
      <vt:lpstr> IMPORTÂNCIA DE UMA CIDADE PLANEJADA E OS IMPACTOS DA FALTA DE DRENAGEM PLUVIAL</vt:lpstr>
      <vt:lpstr>EVENTOS EXTREMOS RELACIONADOS À DRENAGEM PLUVIAL</vt:lpstr>
      <vt:lpstr>PLANEJAMENTO URBANO E DMAPU. É O PAPEL DA NR 12/2025 PARA POPULAÇÃO</vt:lpstr>
      <vt:lpstr>DIRETRIZES – CAPÍTULO I</vt:lpstr>
      <vt:lpstr>CONTEÚDO MÍNIMO (ART 8º)</vt:lpstr>
      <vt:lpstr>INFRAESTRUTURA VERDE E AZUL</vt:lpstr>
      <vt:lpstr>INFRAESTRUTURA CINZA </vt:lpstr>
      <vt:lpstr>Apresentação do PowerPoint</vt:lpstr>
      <vt:lpstr>OPERAÇÃO E GESTÃO </vt:lpstr>
      <vt:lpstr>COMPONENTES DO SISTEMA DE DRENAGEM</vt:lpstr>
      <vt:lpstr>PLANO DIRETOR DE DRENAGEM</vt:lpstr>
      <vt:lpstr>PLANO DIRETOR DE DRENAGEM</vt:lpstr>
      <vt:lpstr>PLANO DIRETOR DE DRENAGEM</vt:lpstr>
      <vt:lpstr>PLANO DIRETOR DE DRENAGEM</vt:lpstr>
      <vt:lpstr>PLANO DIRETOR DE DRENAGEM</vt:lpstr>
      <vt:lpstr>PLANO DIRETOR DE DRENAGEM</vt:lpstr>
      <vt:lpstr>PLANO DIRETOR DE DRENAGEM</vt:lpstr>
      <vt:lpstr>        PAPEL DA ENTIDADE REGULADORA INFRANACIONAL (ART. 21)</vt:lpstr>
      <vt:lpstr>RESPONSABILIDADES DO TITULAR  DO SERVIÇO DE DMAPU (ART. 22 E 23)</vt:lpstr>
      <vt:lpstr>RESPONSABILIDADES DO  PRESTADOR DE SERVIÇOS PÚBLICOS</vt:lpstr>
      <vt:lpstr>DAS RESPONSABILIDADES DO USUÁRIO E DA EDUCAÇÃO AMBIENTAL</vt:lpstr>
      <vt:lpstr>DIRETRIZES – CAPÍTULO VI </vt:lpstr>
      <vt:lpstr>DIRETRIZES – CAPÍTULO VI  e VII </vt:lpstr>
      <vt:lpstr>DIRETRIZES – CAPÍTULO VI  e VII </vt:lpstr>
      <vt:lpstr>Apresentação do PowerPoint</vt:lpstr>
      <vt:lpstr>FLUXOGRAMA DE IMPLEMENTAÇÃO</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Neimar Costa</dc:creator>
  <cp:lastModifiedBy>Caio Herman Teixeira de Oliveira</cp:lastModifiedBy>
  <cp:revision>586</cp:revision>
  <dcterms:created xsi:type="dcterms:W3CDTF">2022-04-26T02:58:54Z</dcterms:created>
  <dcterms:modified xsi:type="dcterms:W3CDTF">2025-09-30T00:57:14Z</dcterms:modified>
</cp:coreProperties>
</file>