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342" r:id="rId3"/>
    <p:sldId id="371" r:id="rId4"/>
    <p:sldId id="369" r:id="rId5"/>
    <p:sldId id="370" r:id="rId6"/>
    <p:sldId id="372" r:id="rId7"/>
    <p:sldId id="373" r:id="rId8"/>
    <p:sldId id="379" r:id="rId9"/>
    <p:sldId id="374" r:id="rId10"/>
    <p:sldId id="375" r:id="rId11"/>
    <p:sldId id="376" r:id="rId12"/>
    <p:sldId id="367" r:id="rId13"/>
    <p:sldId id="361" r:id="rId14"/>
    <p:sldId id="272" r:id="rId15"/>
    <p:sldId id="339" r:id="rId16"/>
    <p:sldId id="341" r:id="rId17"/>
    <p:sldId id="340" r:id="rId18"/>
    <p:sldId id="343" r:id="rId19"/>
    <p:sldId id="274" r:id="rId20"/>
    <p:sldId id="362" r:id="rId21"/>
    <p:sldId id="338" r:id="rId22"/>
    <p:sldId id="277" r:id="rId23"/>
    <p:sldId id="292" r:id="rId24"/>
    <p:sldId id="332" r:id="rId25"/>
    <p:sldId id="345" r:id="rId26"/>
    <p:sldId id="346" r:id="rId27"/>
    <p:sldId id="347" r:id="rId28"/>
    <p:sldId id="316" r:id="rId29"/>
    <p:sldId id="359" r:id="rId30"/>
    <p:sldId id="344" r:id="rId31"/>
    <p:sldId id="333" r:id="rId32"/>
    <p:sldId id="351" r:id="rId33"/>
    <p:sldId id="348" r:id="rId34"/>
    <p:sldId id="350" r:id="rId35"/>
    <p:sldId id="334" r:id="rId36"/>
    <p:sldId id="352" r:id="rId37"/>
    <p:sldId id="363" r:id="rId38"/>
    <p:sldId id="335" r:id="rId39"/>
    <p:sldId id="355" r:id="rId40"/>
    <p:sldId id="336" r:id="rId41"/>
    <p:sldId id="364" r:id="rId42"/>
    <p:sldId id="357" r:id="rId43"/>
    <p:sldId id="358" r:id="rId44"/>
    <p:sldId id="337" r:id="rId45"/>
    <p:sldId id="365" r:id="rId46"/>
    <p:sldId id="366" r:id="rId47"/>
    <p:sldId id="354" r:id="rId48"/>
    <p:sldId id="378" r:id="rId49"/>
    <p:sldId id="269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DD5D91-EAC2-39ED-DB60-A95E4D4502FE}" name="Kleynner Jardim Lopes" initials="KL" userId="S::kleynner.lopes@meioambiente.mg.gov.br::eb6eb0cf-f270-4771-8667-0f677e00dee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eynner Jardim Lopes" initials="" lastIdx="9" clrIdx="0">
    <p:extLst>
      <p:ext uri="{19B8F6BF-5375-455C-9EA6-DF929625EA0E}">
        <p15:presenceInfo xmlns:p15="http://schemas.microsoft.com/office/powerpoint/2012/main" userId="S::kleynner.lopes@meioambiente.mg.gov.br::eb6eb0cf-f270-4771-8667-0f677e00deea" providerId="AD"/>
      </p:ext>
    </p:extLst>
  </p:cmAuthor>
  <p:cmAuthor id="2" name="Lucas Alcantara Tótola" initials="LT" lastIdx="5" clrIdx="1">
    <p:extLst>
      <p:ext uri="{19B8F6BF-5375-455C-9EA6-DF929625EA0E}">
        <p15:presenceInfo xmlns:p15="http://schemas.microsoft.com/office/powerpoint/2012/main" userId="S::lucas.totola@meioambiente.mg.gov.br::85b5a128-a7eb-4d2f-95ba-e86ba1db9b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747"/>
    <a:srgbClr val="005C2A"/>
    <a:srgbClr val="3C7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275E8-B91C-4C76-8828-7873EC812AA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0955130-0027-4EE0-BEC0-1BBF392D27C3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Regulação</a:t>
          </a:r>
        </a:p>
      </dgm:t>
    </dgm:pt>
    <dgm:pt modelId="{53184710-967A-4531-A8CF-7D18EC1572BE}" type="parTrans" cxnId="{75309DA8-00AB-4A26-9255-265036FC2B07}">
      <dgm:prSet/>
      <dgm:spPr/>
      <dgm:t>
        <a:bodyPr/>
        <a:lstStyle/>
        <a:p>
          <a:endParaRPr lang="pt-BR"/>
        </a:p>
      </dgm:t>
    </dgm:pt>
    <dgm:pt modelId="{A5F17EC8-BB6C-4E00-8A24-11AA50017D09}" type="sibTrans" cxnId="{75309DA8-00AB-4A26-9255-265036FC2B07}">
      <dgm:prSet/>
      <dgm:spPr/>
      <dgm:t>
        <a:bodyPr/>
        <a:lstStyle/>
        <a:p>
          <a:endParaRPr lang="pt-BR"/>
        </a:p>
      </dgm:t>
    </dgm:pt>
    <dgm:pt modelId="{248DD496-8EB6-4E42-A8DF-798A24D889B6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Fiscalização</a:t>
          </a:r>
        </a:p>
      </dgm:t>
    </dgm:pt>
    <dgm:pt modelId="{C9057C44-CFE4-4817-B8D2-829DDAD326D3}" type="parTrans" cxnId="{720E6F38-407F-4E58-8FF1-0DE0949AD35B}">
      <dgm:prSet/>
      <dgm:spPr/>
      <dgm:t>
        <a:bodyPr/>
        <a:lstStyle/>
        <a:p>
          <a:endParaRPr lang="pt-BR"/>
        </a:p>
      </dgm:t>
    </dgm:pt>
    <dgm:pt modelId="{E2AA39FE-D3FB-40CE-B069-C948C989D83F}" type="sibTrans" cxnId="{720E6F38-407F-4E58-8FF1-0DE0949AD35B}">
      <dgm:prSet/>
      <dgm:spPr/>
      <dgm:t>
        <a:bodyPr/>
        <a:lstStyle/>
        <a:p>
          <a:endParaRPr lang="pt-BR"/>
        </a:p>
      </dgm:t>
    </dgm:pt>
    <dgm:pt modelId="{22ED193A-DC64-48BF-A05F-664CB5406E8C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Controle Social</a:t>
          </a:r>
        </a:p>
      </dgm:t>
    </dgm:pt>
    <dgm:pt modelId="{87E77341-FD91-48CE-8335-715185D08219}" type="parTrans" cxnId="{BE0DE926-DA8E-422B-90B6-C8CF211B13D8}">
      <dgm:prSet/>
      <dgm:spPr/>
      <dgm:t>
        <a:bodyPr/>
        <a:lstStyle/>
        <a:p>
          <a:endParaRPr lang="pt-BR"/>
        </a:p>
      </dgm:t>
    </dgm:pt>
    <dgm:pt modelId="{3C313EA6-C300-4DBA-8B88-6110F6A5B351}" type="sibTrans" cxnId="{BE0DE926-DA8E-422B-90B6-C8CF211B13D8}">
      <dgm:prSet/>
      <dgm:spPr/>
      <dgm:t>
        <a:bodyPr/>
        <a:lstStyle/>
        <a:p>
          <a:endParaRPr lang="pt-BR"/>
        </a:p>
      </dgm:t>
    </dgm:pt>
    <dgm:pt modelId="{0184BEC1-F541-4F91-BE50-16EDD1DE431C}" type="pres">
      <dgm:prSet presAssocID="{879275E8-B91C-4C76-8828-7873EC812AA6}" presName="CompostProcess" presStyleCnt="0">
        <dgm:presLayoutVars>
          <dgm:dir/>
          <dgm:resizeHandles val="exact"/>
        </dgm:presLayoutVars>
      </dgm:prSet>
      <dgm:spPr/>
    </dgm:pt>
    <dgm:pt modelId="{86FE4A96-140A-4931-8125-F49FE8BEDEC5}" type="pres">
      <dgm:prSet presAssocID="{879275E8-B91C-4C76-8828-7873EC812AA6}" presName="arrow" presStyleLbl="bgShp" presStyleIdx="0" presStyleCn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</dgm:pt>
    <dgm:pt modelId="{0FE80695-FF09-42B8-AD64-979904EB374D}" type="pres">
      <dgm:prSet presAssocID="{879275E8-B91C-4C76-8828-7873EC812AA6}" presName="linearProcess" presStyleCnt="0"/>
      <dgm:spPr/>
    </dgm:pt>
    <dgm:pt modelId="{35BF90CE-CA11-44CB-8D3A-9524EF382293}" type="pres">
      <dgm:prSet presAssocID="{00955130-0027-4EE0-BEC0-1BBF392D27C3}" presName="textNode" presStyleLbl="node1" presStyleIdx="0" presStyleCnt="3">
        <dgm:presLayoutVars>
          <dgm:bulletEnabled val="1"/>
        </dgm:presLayoutVars>
      </dgm:prSet>
      <dgm:spPr/>
    </dgm:pt>
    <dgm:pt modelId="{C77702F6-1D94-4F00-9312-CDAA6EB09DF6}" type="pres">
      <dgm:prSet presAssocID="{A5F17EC8-BB6C-4E00-8A24-11AA50017D09}" presName="sibTrans" presStyleCnt="0"/>
      <dgm:spPr/>
    </dgm:pt>
    <dgm:pt modelId="{A54BDB91-48BD-480D-823E-F5CD80A5B909}" type="pres">
      <dgm:prSet presAssocID="{248DD496-8EB6-4E42-A8DF-798A24D889B6}" presName="textNode" presStyleLbl="node1" presStyleIdx="1" presStyleCnt="3">
        <dgm:presLayoutVars>
          <dgm:bulletEnabled val="1"/>
        </dgm:presLayoutVars>
      </dgm:prSet>
      <dgm:spPr/>
    </dgm:pt>
    <dgm:pt modelId="{40BD15E6-C97C-4B10-92B9-D953768CB3B5}" type="pres">
      <dgm:prSet presAssocID="{E2AA39FE-D3FB-40CE-B069-C948C989D83F}" presName="sibTrans" presStyleCnt="0"/>
      <dgm:spPr/>
    </dgm:pt>
    <dgm:pt modelId="{5E85893B-A929-4DF8-83B5-CC1233AF28D5}" type="pres">
      <dgm:prSet presAssocID="{22ED193A-DC64-48BF-A05F-664CB5406E8C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6D5DE26-6D29-4034-862B-A961640FC530}" type="presOf" srcId="{248DD496-8EB6-4E42-A8DF-798A24D889B6}" destId="{A54BDB91-48BD-480D-823E-F5CD80A5B909}" srcOrd="0" destOrd="0" presId="urn:microsoft.com/office/officeart/2005/8/layout/hProcess9"/>
    <dgm:cxn modelId="{BE0DE926-DA8E-422B-90B6-C8CF211B13D8}" srcId="{879275E8-B91C-4C76-8828-7873EC812AA6}" destId="{22ED193A-DC64-48BF-A05F-664CB5406E8C}" srcOrd="2" destOrd="0" parTransId="{87E77341-FD91-48CE-8335-715185D08219}" sibTransId="{3C313EA6-C300-4DBA-8B88-6110F6A5B351}"/>
    <dgm:cxn modelId="{55879232-C96D-4E39-BDB7-4A24E2D3E308}" type="presOf" srcId="{00955130-0027-4EE0-BEC0-1BBF392D27C3}" destId="{35BF90CE-CA11-44CB-8D3A-9524EF382293}" srcOrd="0" destOrd="0" presId="urn:microsoft.com/office/officeart/2005/8/layout/hProcess9"/>
    <dgm:cxn modelId="{720E6F38-407F-4E58-8FF1-0DE0949AD35B}" srcId="{879275E8-B91C-4C76-8828-7873EC812AA6}" destId="{248DD496-8EB6-4E42-A8DF-798A24D889B6}" srcOrd="1" destOrd="0" parTransId="{C9057C44-CFE4-4817-B8D2-829DDAD326D3}" sibTransId="{E2AA39FE-D3FB-40CE-B069-C948C989D83F}"/>
    <dgm:cxn modelId="{18BEA943-E057-4C31-9200-C7069D356D0C}" type="presOf" srcId="{22ED193A-DC64-48BF-A05F-664CB5406E8C}" destId="{5E85893B-A929-4DF8-83B5-CC1233AF28D5}" srcOrd="0" destOrd="0" presId="urn:microsoft.com/office/officeart/2005/8/layout/hProcess9"/>
    <dgm:cxn modelId="{D6424573-D61F-474F-9F04-891C56EB1802}" type="presOf" srcId="{879275E8-B91C-4C76-8828-7873EC812AA6}" destId="{0184BEC1-F541-4F91-BE50-16EDD1DE431C}" srcOrd="0" destOrd="0" presId="urn:microsoft.com/office/officeart/2005/8/layout/hProcess9"/>
    <dgm:cxn modelId="{75309DA8-00AB-4A26-9255-265036FC2B07}" srcId="{879275E8-B91C-4C76-8828-7873EC812AA6}" destId="{00955130-0027-4EE0-BEC0-1BBF392D27C3}" srcOrd="0" destOrd="0" parTransId="{53184710-967A-4531-A8CF-7D18EC1572BE}" sibTransId="{A5F17EC8-BB6C-4E00-8A24-11AA50017D09}"/>
    <dgm:cxn modelId="{A0C4A9C0-C893-468C-BE08-B9990FC10D1B}" type="presParOf" srcId="{0184BEC1-F541-4F91-BE50-16EDD1DE431C}" destId="{86FE4A96-140A-4931-8125-F49FE8BEDEC5}" srcOrd="0" destOrd="0" presId="urn:microsoft.com/office/officeart/2005/8/layout/hProcess9"/>
    <dgm:cxn modelId="{154B8441-EC06-4873-ADD3-448B0009C90F}" type="presParOf" srcId="{0184BEC1-F541-4F91-BE50-16EDD1DE431C}" destId="{0FE80695-FF09-42B8-AD64-979904EB374D}" srcOrd="1" destOrd="0" presId="urn:microsoft.com/office/officeart/2005/8/layout/hProcess9"/>
    <dgm:cxn modelId="{182AEFFD-4323-4683-915A-F71593C67BE9}" type="presParOf" srcId="{0FE80695-FF09-42B8-AD64-979904EB374D}" destId="{35BF90CE-CA11-44CB-8D3A-9524EF382293}" srcOrd="0" destOrd="0" presId="urn:microsoft.com/office/officeart/2005/8/layout/hProcess9"/>
    <dgm:cxn modelId="{5BA88CD1-FCBD-4213-A83D-ABF328CCD076}" type="presParOf" srcId="{0FE80695-FF09-42B8-AD64-979904EB374D}" destId="{C77702F6-1D94-4F00-9312-CDAA6EB09DF6}" srcOrd="1" destOrd="0" presId="urn:microsoft.com/office/officeart/2005/8/layout/hProcess9"/>
    <dgm:cxn modelId="{1C2606D0-AB53-4148-81D5-F3E90A6D486B}" type="presParOf" srcId="{0FE80695-FF09-42B8-AD64-979904EB374D}" destId="{A54BDB91-48BD-480D-823E-F5CD80A5B909}" srcOrd="2" destOrd="0" presId="urn:microsoft.com/office/officeart/2005/8/layout/hProcess9"/>
    <dgm:cxn modelId="{1252BF64-92BA-451E-83B2-405E18109EFB}" type="presParOf" srcId="{0FE80695-FF09-42B8-AD64-979904EB374D}" destId="{40BD15E6-C97C-4B10-92B9-D953768CB3B5}" srcOrd="3" destOrd="0" presId="urn:microsoft.com/office/officeart/2005/8/layout/hProcess9"/>
    <dgm:cxn modelId="{AD0E8C88-8DBB-4861-A2FE-99FB7DD18891}" type="presParOf" srcId="{0FE80695-FF09-42B8-AD64-979904EB374D}" destId="{5E85893B-A929-4DF8-83B5-CC1233AF28D5}" srcOrd="4" destOrd="0" presId="urn:microsoft.com/office/officeart/2005/8/layout/hProcess9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D0AEDC-108F-42FC-AE9A-DF5DB97815E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0BC7068-7218-4E62-BB32-FD54A5520AC5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800" b="0" dirty="0"/>
            <a:t>Comitê Executivo</a:t>
          </a:r>
        </a:p>
      </dgm:t>
    </dgm:pt>
    <dgm:pt modelId="{91B671C5-E347-4E47-A876-26CF063239C3}" type="parTrans" cxnId="{E65887A4-EF50-4E44-8DAE-B33B0291EF2D}">
      <dgm:prSet/>
      <dgm:spPr/>
      <dgm:t>
        <a:bodyPr/>
        <a:lstStyle/>
        <a:p>
          <a:endParaRPr lang="pt-BR"/>
        </a:p>
      </dgm:t>
    </dgm:pt>
    <dgm:pt modelId="{66FBDD13-13F6-4DC5-8374-B452E3AA39EB}" type="sibTrans" cxnId="{E65887A4-EF50-4E44-8DAE-B33B0291EF2D}">
      <dgm:prSet/>
      <dgm:spPr/>
      <dgm:t>
        <a:bodyPr/>
        <a:lstStyle/>
        <a:p>
          <a:endParaRPr lang="pt-BR"/>
        </a:p>
      </dgm:t>
    </dgm:pt>
    <dgm:pt modelId="{C2B69739-8D8B-4896-A566-61F50558EDBB}">
      <dgm:prSet phldrT="[Texto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b="0" i="0" dirty="0"/>
            <a:t>Secretaria de Meio Ambiente</a:t>
          </a:r>
          <a:endParaRPr lang="pt-BR" dirty="0"/>
        </a:p>
      </dgm:t>
    </dgm:pt>
    <dgm:pt modelId="{5BB9D646-5130-49DA-B219-2873BC6496CA}" type="parTrans" cxnId="{F398EA85-0A05-497D-90A9-A768024CD44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749D65CB-7D6D-4446-9E80-500D270CA515}" type="sibTrans" cxnId="{F398EA85-0A05-497D-90A9-A768024CD445}">
      <dgm:prSet/>
      <dgm:spPr/>
      <dgm:t>
        <a:bodyPr/>
        <a:lstStyle/>
        <a:p>
          <a:endParaRPr lang="pt-BR"/>
        </a:p>
      </dgm:t>
    </dgm:pt>
    <dgm:pt modelId="{131C878B-6B0F-4044-881A-9D5B668CF065}">
      <dgm:prSet phldrT="[Texto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b="0" i="0" dirty="0"/>
            <a:t>Secretaria de Saúde</a:t>
          </a:r>
          <a:endParaRPr lang="pt-BR" dirty="0"/>
        </a:p>
      </dgm:t>
    </dgm:pt>
    <dgm:pt modelId="{C5A2182A-105C-4F28-8E05-D39763D085B3}" type="parTrans" cxnId="{A5EF9C6E-412F-423A-A4C0-BFF46C0E16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0175AA5A-7689-4216-9802-B8DA16CABA8D}" type="sibTrans" cxnId="{A5EF9C6E-412F-423A-A4C0-BFF46C0E1695}">
      <dgm:prSet/>
      <dgm:spPr/>
      <dgm:t>
        <a:bodyPr/>
        <a:lstStyle/>
        <a:p>
          <a:endParaRPr lang="pt-BR"/>
        </a:p>
      </dgm:t>
    </dgm:pt>
    <dgm:pt modelId="{5BF9B78A-7A80-4BAA-97B2-3E284B0F1B58}">
      <dgm:prSet phldrT="[Texto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dirty="0"/>
            <a:t>Secretaria de Obras</a:t>
          </a:r>
        </a:p>
      </dgm:t>
    </dgm:pt>
    <dgm:pt modelId="{0FFD81DF-5EDC-4329-9CD5-12CE0E2FFB11}" type="parTrans" cxnId="{B35F24A2-E6A7-4A25-BB0B-3444FC366F8C}">
      <dgm:prSet/>
      <dgm:spPr/>
      <dgm:t>
        <a:bodyPr/>
        <a:lstStyle/>
        <a:p>
          <a:endParaRPr lang="pt-BR"/>
        </a:p>
      </dgm:t>
    </dgm:pt>
    <dgm:pt modelId="{3EDF0AB5-8104-4242-A1CC-CD8ACDBA9E68}" type="sibTrans" cxnId="{B35F24A2-E6A7-4A25-BB0B-3444FC366F8C}">
      <dgm:prSet/>
      <dgm:spPr/>
      <dgm:t>
        <a:bodyPr/>
        <a:lstStyle/>
        <a:p>
          <a:endParaRPr lang="pt-BR"/>
        </a:p>
      </dgm:t>
    </dgm:pt>
    <dgm:pt modelId="{4DA8E856-6642-497F-81EC-9A8EF03F88EF}">
      <dgm:prSet phldrT="[Texto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dirty="0"/>
            <a:t>Secretaria de Educação</a:t>
          </a:r>
        </a:p>
      </dgm:t>
    </dgm:pt>
    <dgm:pt modelId="{5E197757-0D23-4E11-9694-9E28A945FE5E}" type="parTrans" cxnId="{530D4057-E66C-4BB0-8DA0-F856260D5859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6393D27C-BEA6-4411-BF9F-B21052C01F0A}" type="sibTrans" cxnId="{530D4057-E66C-4BB0-8DA0-F856260D5859}">
      <dgm:prSet/>
      <dgm:spPr/>
      <dgm:t>
        <a:bodyPr/>
        <a:lstStyle/>
        <a:p>
          <a:endParaRPr lang="pt-BR"/>
        </a:p>
      </dgm:t>
    </dgm:pt>
    <dgm:pt modelId="{0FD0392A-09A4-4BA3-8336-70E1327C5ABE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Administração Pública Municipal</a:t>
          </a:r>
        </a:p>
      </dgm:t>
    </dgm:pt>
    <dgm:pt modelId="{E92536DD-348C-4709-AE2F-C7DCD216E8FD}" type="sibTrans" cxnId="{68D97047-6094-4DAA-B8BD-96C33DAA32EC}">
      <dgm:prSet/>
      <dgm:spPr/>
      <dgm:t>
        <a:bodyPr/>
        <a:lstStyle/>
        <a:p>
          <a:endParaRPr lang="pt-BR"/>
        </a:p>
      </dgm:t>
    </dgm:pt>
    <dgm:pt modelId="{3D078A26-678A-41FE-AB2F-7BF9341B64E6}" type="parTrans" cxnId="{68D97047-6094-4DAA-B8BD-96C33DAA32EC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3C4EE52B-3BB2-4F40-B3D0-6D7866637350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Prestadores de Serviços de Saneamento</a:t>
          </a:r>
        </a:p>
      </dgm:t>
    </dgm:pt>
    <dgm:pt modelId="{D549BB7F-2C81-4A2E-B78F-611FC5E22D33}" type="sibTrans" cxnId="{2FE0B3A3-56BE-49FE-9139-A542774EBCCC}">
      <dgm:prSet/>
      <dgm:spPr/>
      <dgm:t>
        <a:bodyPr/>
        <a:lstStyle/>
        <a:p>
          <a:endParaRPr lang="pt-BR"/>
        </a:p>
      </dgm:t>
    </dgm:pt>
    <dgm:pt modelId="{45C0661A-E943-44D7-9880-68BD861D0E21}" type="parTrans" cxnId="{2FE0B3A3-56BE-49FE-9139-A542774EBCCC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7E11B81B-2D08-477B-9498-AABBAC122909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Consultores Contratados </a:t>
          </a:r>
        </a:p>
        <a:p>
          <a:r>
            <a:rPr lang="pt-BR" sz="1400" dirty="0"/>
            <a:t>(se for o caso)</a:t>
          </a:r>
        </a:p>
      </dgm:t>
    </dgm:pt>
    <dgm:pt modelId="{D4250761-BB8C-4D48-B39F-EEFAE4641470}" type="parTrans" cxnId="{2281E3BE-94AB-4AE0-98E6-8B39A620128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CC05CF71-6126-4D54-9CF7-8CBFE4ED69F3}" type="sibTrans" cxnId="{2281E3BE-94AB-4AE0-98E6-8B39A6201287}">
      <dgm:prSet/>
      <dgm:spPr/>
      <dgm:t>
        <a:bodyPr/>
        <a:lstStyle/>
        <a:p>
          <a:endParaRPr lang="pt-BR"/>
        </a:p>
      </dgm:t>
    </dgm:pt>
    <dgm:pt modelId="{54D403BC-00D1-4BED-B0EC-76E1093F45C8}">
      <dgm:prSet phldrT="[Texto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dirty="0"/>
            <a:t>Órgãos/entidades envolvidos</a:t>
          </a:r>
        </a:p>
        <a:p>
          <a:r>
            <a:rPr lang="pt-BR" dirty="0"/>
            <a:t>Exemplos:</a:t>
          </a:r>
        </a:p>
      </dgm:t>
    </dgm:pt>
    <dgm:pt modelId="{EA83F1DD-0CE7-4369-9649-463FDF36EE8D}" type="parTrans" cxnId="{554716B9-8F2B-47CF-B90A-3F753C6CE5FE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8AF5C3F4-0C65-48E5-89CA-9520B0C001E8}" type="sibTrans" cxnId="{554716B9-8F2B-47CF-B90A-3F753C6CE5FE}">
      <dgm:prSet/>
      <dgm:spPr/>
      <dgm:t>
        <a:bodyPr/>
        <a:lstStyle/>
        <a:p>
          <a:endParaRPr lang="pt-BR"/>
        </a:p>
      </dgm:t>
    </dgm:pt>
    <dgm:pt modelId="{EC02897E-12B0-4290-953E-4F6D2EF05BA5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pt-BR" dirty="0"/>
            <a:t>SEMAD/ FUNASA/ BDMG</a:t>
          </a:r>
        </a:p>
      </dgm:t>
    </dgm:pt>
    <dgm:pt modelId="{46B8A594-6343-439B-8CE1-86A1D6811187}" type="parTrans" cxnId="{FB25020F-7F9C-4484-BBCC-64864E9366F9}">
      <dgm:prSet/>
      <dgm:spPr/>
      <dgm:t>
        <a:bodyPr/>
        <a:lstStyle/>
        <a:p>
          <a:endParaRPr lang="pt-BR"/>
        </a:p>
      </dgm:t>
    </dgm:pt>
    <dgm:pt modelId="{654DCB1E-385D-493F-90A7-E414802A54C4}" type="sibTrans" cxnId="{FB25020F-7F9C-4484-BBCC-64864E9366F9}">
      <dgm:prSet/>
      <dgm:spPr/>
      <dgm:t>
        <a:bodyPr/>
        <a:lstStyle/>
        <a:p>
          <a:endParaRPr lang="pt-BR"/>
        </a:p>
      </dgm:t>
    </dgm:pt>
    <dgm:pt modelId="{60693D4C-0413-4FB3-B2CA-8C1F9E189C73}" type="pres">
      <dgm:prSet presAssocID="{FBD0AEDC-108F-42FC-AE9A-DF5DB97815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8C617D-E14D-4BFA-B619-A81C9EFD0F44}" type="pres">
      <dgm:prSet presAssocID="{50BC7068-7218-4E62-BB32-FD54A5520AC5}" presName="hierRoot1" presStyleCnt="0"/>
      <dgm:spPr/>
    </dgm:pt>
    <dgm:pt modelId="{F18F2E79-1DB8-4E22-B75D-4F2D0B6AE136}" type="pres">
      <dgm:prSet presAssocID="{50BC7068-7218-4E62-BB32-FD54A5520AC5}" presName="composite" presStyleCnt="0"/>
      <dgm:spPr/>
    </dgm:pt>
    <dgm:pt modelId="{85ACA997-176D-4467-B510-65BFCA2D3AD3}" type="pres">
      <dgm:prSet presAssocID="{50BC7068-7218-4E62-BB32-FD54A5520AC5}" presName="background" presStyleLbl="node0" presStyleIdx="0" presStyleCnt="1"/>
      <dgm:spPr>
        <a:solidFill>
          <a:schemeClr val="accent6">
            <a:lumMod val="50000"/>
          </a:schemeClr>
        </a:solidFill>
      </dgm:spPr>
    </dgm:pt>
    <dgm:pt modelId="{915F2AC1-BEB1-498D-ADED-4CEA3EA65176}" type="pres">
      <dgm:prSet presAssocID="{50BC7068-7218-4E62-BB32-FD54A5520AC5}" presName="text" presStyleLbl="fgAcc0" presStyleIdx="0" presStyleCnt="1">
        <dgm:presLayoutVars>
          <dgm:chPref val="3"/>
        </dgm:presLayoutVars>
      </dgm:prSet>
      <dgm:spPr/>
    </dgm:pt>
    <dgm:pt modelId="{A0CD003C-D6CC-4444-8008-83D67A1FD44B}" type="pres">
      <dgm:prSet presAssocID="{50BC7068-7218-4E62-BB32-FD54A5520AC5}" presName="hierChild2" presStyleCnt="0"/>
      <dgm:spPr/>
    </dgm:pt>
    <dgm:pt modelId="{C820F8D2-317F-4F26-9382-C334CB2CD289}" type="pres">
      <dgm:prSet presAssocID="{3D078A26-678A-41FE-AB2F-7BF9341B64E6}" presName="Name10" presStyleLbl="parChTrans1D2" presStyleIdx="0" presStyleCnt="4"/>
      <dgm:spPr/>
    </dgm:pt>
    <dgm:pt modelId="{65C48DD5-8420-4185-8A03-2B49B702984C}" type="pres">
      <dgm:prSet presAssocID="{0FD0392A-09A4-4BA3-8336-70E1327C5ABE}" presName="hierRoot2" presStyleCnt="0"/>
      <dgm:spPr/>
    </dgm:pt>
    <dgm:pt modelId="{B0F2A8BA-EF72-436D-95BE-7498F833849F}" type="pres">
      <dgm:prSet presAssocID="{0FD0392A-09A4-4BA3-8336-70E1327C5ABE}" presName="composite2" presStyleCnt="0"/>
      <dgm:spPr/>
    </dgm:pt>
    <dgm:pt modelId="{BD8428E8-6BDD-4158-B348-86F8588AFDAF}" type="pres">
      <dgm:prSet presAssocID="{0FD0392A-09A4-4BA3-8336-70E1327C5ABE}" presName="background2" presStyleLbl="node2" presStyleIdx="0" presStyleCnt="4"/>
      <dgm:spPr>
        <a:solidFill>
          <a:schemeClr val="accent6">
            <a:lumMod val="75000"/>
          </a:schemeClr>
        </a:solidFill>
      </dgm:spPr>
    </dgm:pt>
    <dgm:pt modelId="{CD4A8F16-5445-4685-BB9B-973552D90594}" type="pres">
      <dgm:prSet presAssocID="{0FD0392A-09A4-4BA3-8336-70E1327C5ABE}" presName="text2" presStyleLbl="fgAcc2" presStyleIdx="0" presStyleCnt="4">
        <dgm:presLayoutVars>
          <dgm:chPref val="3"/>
        </dgm:presLayoutVars>
      </dgm:prSet>
      <dgm:spPr/>
    </dgm:pt>
    <dgm:pt modelId="{974CEEA7-6100-4D81-A4D8-014C40A69603}" type="pres">
      <dgm:prSet presAssocID="{0FD0392A-09A4-4BA3-8336-70E1327C5ABE}" presName="hierChild3" presStyleCnt="0"/>
      <dgm:spPr/>
    </dgm:pt>
    <dgm:pt modelId="{F00733B2-1E4E-4924-A044-6A08E8B1129A}" type="pres">
      <dgm:prSet presAssocID="{5BB9D646-5130-49DA-B219-2873BC6496CA}" presName="Name17" presStyleLbl="parChTrans1D3" presStyleIdx="0" presStyleCnt="5"/>
      <dgm:spPr/>
    </dgm:pt>
    <dgm:pt modelId="{C41B9759-C8D7-4B3A-9754-2FDE3541FF80}" type="pres">
      <dgm:prSet presAssocID="{C2B69739-8D8B-4896-A566-61F50558EDBB}" presName="hierRoot3" presStyleCnt="0"/>
      <dgm:spPr/>
    </dgm:pt>
    <dgm:pt modelId="{8DDE6205-A113-4960-AD0C-1BA9D1D502CA}" type="pres">
      <dgm:prSet presAssocID="{C2B69739-8D8B-4896-A566-61F50558EDBB}" presName="composite3" presStyleCnt="0"/>
      <dgm:spPr/>
    </dgm:pt>
    <dgm:pt modelId="{18EA0A52-6943-4134-8D31-206DAAC9D196}" type="pres">
      <dgm:prSet presAssocID="{C2B69739-8D8B-4896-A566-61F50558EDBB}" presName="background3" presStyleLbl="node3" presStyleIdx="0" presStyleCnt="5"/>
      <dgm:spPr>
        <a:solidFill>
          <a:schemeClr val="accent6">
            <a:lumMod val="75000"/>
          </a:schemeClr>
        </a:solidFill>
      </dgm:spPr>
    </dgm:pt>
    <dgm:pt modelId="{F8FBE189-228B-4CB2-924B-27031192A201}" type="pres">
      <dgm:prSet presAssocID="{C2B69739-8D8B-4896-A566-61F50558EDBB}" presName="text3" presStyleLbl="fgAcc3" presStyleIdx="0" presStyleCnt="5">
        <dgm:presLayoutVars>
          <dgm:chPref val="3"/>
        </dgm:presLayoutVars>
      </dgm:prSet>
      <dgm:spPr/>
    </dgm:pt>
    <dgm:pt modelId="{259BD661-3230-4F0A-B878-EE661963D4A0}" type="pres">
      <dgm:prSet presAssocID="{C2B69739-8D8B-4896-A566-61F50558EDBB}" presName="hierChild4" presStyleCnt="0"/>
      <dgm:spPr/>
    </dgm:pt>
    <dgm:pt modelId="{5A2F0B5F-91BB-4078-95FF-3423A55AAFCD}" type="pres">
      <dgm:prSet presAssocID="{0FFD81DF-5EDC-4329-9CD5-12CE0E2FFB11}" presName="Name17" presStyleLbl="parChTrans1D3" presStyleIdx="1" presStyleCnt="5"/>
      <dgm:spPr/>
    </dgm:pt>
    <dgm:pt modelId="{CACA07A0-DA67-4680-8E4C-E680B912922A}" type="pres">
      <dgm:prSet presAssocID="{5BF9B78A-7A80-4BAA-97B2-3E284B0F1B58}" presName="hierRoot3" presStyleCnt="0"/>
      <dgm:spPr/>
    </dgm:pt>
    <dgm:pt modelId="{2935F4E1-E6C9-47A3-AB8E-41C63A10D59A}" type="pres">
      <dgm:prSet presAssocID="{5BF9B78A-7A80-4BAA-97B2-3E284B0F1B58}" presName="composite3" presStyleCnt="0"/>
      <dgm:spPr/>
    </dgm:pt>
    <dgm:pt modelId="{9E28749A-2884-4E83-9158-8DAA7655A3B2}" type="pres">
      <dgm:prSet presAssocID="{5BF9B78A-7A80-4BAA-97B2-3E284B0F1B58}" presName="background3" presStyleLbl="node3" presStyleIdx="1" presStyleCnt="5"/>
      <dgm:spPr>
        <a:solidFill>
          <a:schemeClr val="accent6">
            <a:lumMod val="75000"/>
          </a:schemeClr>
        </a:solidFill>
      </dgm:spPr>
    </dgm:pt>
    <dgm:pt modelId="{C35085AF-418D-47FF-841A-63977B733148}" type="pres">
      <dgm:prSet presAssocID="{5BF9B78A-7A80-4BAA-97B2-3E284B0F1B58}" presName="text3" presStyleLbl="fgAcc3" presStyleIdx="1" presStyleCnt="5">
        <dgm:presLayoutVars>
          <dgm:chPref val="3"/>
        </dgm:presLayoutVars>
      </dgm:prSet>
      <dgm:spPr/>
    </dgm:pt>
    <dgm:pt modelId="{B00A9A33-10D8-47F7-B788-0B7C4B629239}" type="pres">
      <dgm:prSet presAssocID="{5BF9B78A-7A80-4BAA-97B2-3E284B0F1B58}" presName="hierChild4" presStyleCnt="0"/>
      <dgm:spPr/>
    </dgm:pt>
    <dgm:pt modelId="{E998A9D5-79CA-46CD-BD48-64E704B4C30F}" type="pres">
      <dgm:prSet presAssocID="{C5A2182A-105C-4F28-8E05-D39763D085B3}" presName="Name17" presStyleLbl="parChTrans1D3" presStyleIdx="2" presStyleCnt="5"/>
      <dgm:spPr/>
    </dgm:pt>
    <dgm:pt modelId="{1AC809A8-7A59-48D0-A7CB-883C5EFE380B}" type="pres">
      <dgm:prSet presAssocID="{131C878B-6B0F-4044-881A-9D5B668CF065}" presName="hierRoot3" presStyleCnt="0"/>
      <dgm:spPr/>
    </dgm:pt>
    <dgm:pt modelId="{CED422EB-2A16-46CE-8E26-2F1B7FA96889}" type="pres">
      <dgm:prSet presAssocID="{131C878B-6B0F-4044-881A-9D5B668CF065}" presName="composite3" presStyleCnt="0"/>
      <dgm:spPr/>
    </dgm:pt>
    <dgm:pt modelId="{534CBE9B-AB0F-473A-B2F5-EE1D920A1FF6}" type="pres">
      <dgm:prSet presAssocID="{131C878B-6B0F-4044-881A-9D5B668CF065}" presName="background3" presStyleLbl="node3" presStyleIdx="2" presStyleCnt="5"/>
      <dgm:spPr>
        <a:solidFill>
          <a:schemeClr val="accent6">
            <a:lumMod val="75000"/>
          </a:schemeClr>
        </a:solidFill>
      </dgm:spPr>
    </dgm:pt>
    <dgm:pt modelId="{58153B5C-646D-43C7-BF16-A32AE0BE0398}" type="pres">
      <dgm:prSet presAssocID="{131C878B-6B0F-4044-881A-9D5B668CF065}" presName="text3" presStyleLbl="fgAcc3" presStyleIdx="2" presStyleCnt="5">
        <dgm:presLayoutVars>
          <dgm:chPref val="3"/>
        </dgm:presLayoutVars>
      </dgm:prSet>
      <dgm:spPr/>
    </dgm:pt>
    <dgm:pt modelId="{A54F0E84-F89A-4FD6-AACD-FA9780586878}" type="pres">
      <dgm:prSet presAssocID="{131C878B-6B0F-4044-881A-9D5B668CF065}" presName="hierChild4" presStyleCnt="0"/>
      <dgm:spPr/>
    </dgm:pt>
    <dgm:pt modelId="{8BBB2CCD-C170-40B7-A167-B9F5A43855AD}" type="pres">
      <dgm:prSet presAssocID="{5E197757-0D23-4E11-9694-9E28A945FE5E}" presName="Name17" presStyleLbl="parChTrans1D3" presStyleIdx="3" presStyleCnt="5"/>
      <dgm:spPr/>
    </dgm:pt>
    <dgm:pt modelId="{4B84D88A-116E-480D-BA58-3F8C24B74C21}" type="pres">
      <dgm:prSet presAssocID="{4DA8E856-6642-497F-81EC-9A8EF03F88EF}" presName="hierRoot3" presStyleCnt="0"/>
      <dgm:spPr/>
    </dgm:pt>
    <dgm:pt modelId="{683561CC-6955-4E0B-AF8D-A1F8E171425C}" type="pres">
      <dgm:prSet presAssocID="{4DA8E856-6642-497F-81EC-9A8EF03F88EF}" presName="composite3" presStyleCnt="0"/>
      <dgm:spPr/>
    </dgm:pt>
    <dgm:pt modelId="{9142818B-5BF7-4538-99B2-AF1CD14E7CD1}" type="pres">
      <dgm:prSet presAssocID="{4DA8E856-6642-497F-81EC-9A8EF03F88EF}" presName="background3" presStyleLbl="node3" presStyleIdx="3" presStyleCnt="5"/>
      <dgm:spPr>
        <a:solidFill>
          <a:schemeClr val="accent6">
            <a:lumMod val="75000"/>
          </a:schemeClr>
        </a:solidFill>
      </dgm:spPr>
    </dgm:pt>
    <dgm:pt modelId="{393B3AE2-7C45-4362-8DFC-634B5F4B873C}" type="pres">
      <dgm:prSet presAssocID="{4DA8E856-6642-497F-81EC-9A8EF03F88EF}" presName="text3" presStyleLbl="fgAcc3" presStyleIdx="3" presStyleCnt="5">
        <dgm:presLayoutVars>
          <dgm:chPref val="3"/>
        </dgm:presLayoutVars>
      </dgm:prSet>
      <dgm:spPr/>
    </dgm:pt>
    <dgm:pt modelId="{28C7343E-C349-438F-B86C-B16E5B17EF67}" type="pres">
      <dgm:prSet presAssocID="{4DA8E856-6642-497F-81EC-9A8EF03F88EF}" presName="hierChild4" presStyleCnt="0"/>
      <dgm:spPr/>
    </dgm:pt>
    <dgm:pt modelId="{8B296A0E-1102-47F7-AC72-7A60AE62E008}" type="pres">
      <dgm:prSet presAssocID="{45C0661A-E943-44D7-9880-68BD861D0E21}" presName="Name10" presStyleLbl="parChTrans1D2" presStyleIdx="1" presStyleCnt="4"/>
      <dgm:spPr/>
    </dgm:pt>
    <dgm:pt modelId="{C3CF416C-A5D6-46FD-B413-736853C1BBA0}" type="pres">
      <dgm:prSet presAssocID="{3C4EE52B-3BB2-4F40-B3D0-6D7866637350}" presName="hierRoot2" presStyleCnt="0"/>
      <dgm:spPr/>
    </dgm:pt>
    <dgm:pt modelId="{F5AD7273-2121-4442-860B-FD9A4C17AAC5}" type="pres">
      <dgm:prSet presAssocID="{3C4EE52B-3BB2-4F40-B3D0-6D7866637350}" presName="composite2" presStyleCnt="0"/>
      <dgm:spPr/>
    </dgm:pt>
    <dgm:pt modelId="{DE17BF84-59C2-4093-9333-8CB64ECE4D81}" type="pres">
      <dgm:prSet presAssocID="{3C4EE52B-3BB2-4F40-B3D0-6D7866637350}" presName="background2" presStyleLbl="node2" presStyleIdx="1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CC23B131-D547-4CA3-A408-296014C6F250}" type="pres">
      <dgm:prSet presAssocID="{3C4EE52B-3BB2-4F40-B3D0-6D7866637350}" presName="text2" presStyleLbl="fgAcc2" presStyleIdx="1" presStyleCnt="4">
        <dgm:presLayoutVars>
          <dgm:chPref val="3"/>
        </dgm:presLayoutVars>
      </dgm:prSet>
      <dgm:spPr/>
    </dgm:pt>
    <dgm:pt modelId="{C97B58A3-BA5E-4257-91AA-59416ECC0CCB}" type="pres">
      <dgm:prSet presAssocID="{3C4EE52B-3BB2-4F40-B3D0-6D7866637350}" presName="hierChild3" presStyleCnt="0"/>
      <dgm:spPr/>
    </dgm:pt>
    <dgm:pt modelId="{59131A78-A072-4330-AED8-961833073A8F}" type="pres">
      <dgm:prSet presAssocID="{D4250761-BB8C-4D48-B39F-EEFAE4641470}" presName="Name10" presStyleLbl="parChTrans1D2" presStyleIdx="2" presStyleCnt="4"/>
      <dgm:spPr/>
    </dgm:pt>
    <dgm:pt modelId="{50BC3A20-F0C5-4CEA-B042-2C445EC35137}" type="pres">
      <dgm:prSet presAssocID="{7E11B81B-2D08-477B-9498-AABBAC122909}" presName="hierRoot2" presStyleCnt="0"/>
      <dgm:spPr/>
    </dgm:pt>
    <dgm:pt modelId="{1475BCE2-DDCD-4709-923E-24F0F36E5AF2}" type="pres">
      <dgm:prSet presAssocID="{7E11B81B-2D08-477B-9498-AABBAC122909}" presName="composite2" presStyleCnt="0"/>
      <dgm:spPr/>
    </dgm:pt>
    <dgm:pt modelId="{20E0848D-F736-4DAC-B8B4-944DDB8BE34B}" type="pres">
      <dgm:prSet presAssocID="{7E11B81B-2D08-477B-9498-AABBAC122909}" presName="background2" presStyleLbl="node2" presStyleIdx="2" presStyleCnt="4"/>
      <dgm:spPr>
        <a:solidFill>
          <a:schemeClr val="accent6">
            <a:lumMod val="75000"/>
          </a:schemeClr>
        </a:solidFill>
      </dgm:spPr>
    </dgm:pt>
    <dgm:pt modelId="{B4D4F4F5-745B-4DE5-B0AD-29ADC8DCDF8F}" type="pres">
      <dgm:prSet presAssocID="{7E11B81B-2D08-477B-9498-AABBAC122909}" presName="text2" presStyleLbl="fgAcc2" presStyleIdx="2" presStyleCnt="4">
        <dgm:presLayoutVars>
          <dgm:chPref val="3"/>
        </dgm:presLayoutVars>
      </dgm:prSet>
      <dgm:spPr/>
    </dgm:pt>
    <dgm:pt modelId="{216F479B-81F8-4DEC-AE7C-5B102EF24E92}" type="pres">
      <dgm:prSet presAssocID="{7E11B81B-2D08-477B-9498-AABBAC122909}" presName="hierChild3" presStyleCnt="0"/>
      <dgm:spPr/>
    </dgm:pt>
    <dgm:pt modelId="{7F06D744-82C3-494A-98B3-DC7E429BA8EA}" type="pres">
      <dgm:prSet presAssocID="{EA83F1DD-0CE7-4369-9649-463FDF36EE8D}" presName="Name10" presStyleLbl="parChTrans1D2" presStyleIdx="3" presStyleCnt="4"/>
      <dgm:spPr/>
    </dgm:pt>
    <dgm:pt modelId="{73F6150F-8DCB-4691-9A99-579CA1828629}" type="pres">
      <dgm:prSet presAssocID="{54D403BC-00D1-4BED-B0EC-76E1093F45C8}" presName="hierRoot2" presStyleCnt="0"/>
      <dgm:spPr/>
    </dgm:pt>
    <dgm:pt modelId="{D30C18A3-02D4-4FA7-BC90-940CAAEA8196}" type="pres">
      <dgm:prSet presAssocID="{54D403BC-00D1-4BED-B0EC-76E1093F45C8}" presName="composite2" presStyleCnt="0"/>
      <dgm:spPr/>
    </dgm:pt>
    <dgm:pt modelId="{B7AB5810-E486-4302-9FEC-166FE79AF24C}" type="pres">
      <dgm:prSet presAssocID="{54D403BC-00D1-4BED-B0EC-76E1093F45C8}" presName="background2" presStyleLbl="node2" presStyleIdx="3" presStyleCnt="4"/>
      <dgm:spPr>
        <a:solidFill>
          <a:schemeClr val="accent6">
            <a:lumMod val="75000"/>
          </a:schemeClr>
        </a:solidFill>
      </dgm:spPr>
    </dgm:pt>
    <dgm:pt modelId="{66F39930-34E6-4169-A87A-2032BDB3D96E}" type="pres">
      <dgm:prSet presAssocID="{54D403BC-00D1-4BED-B0EC-76E1093F45C8}" presName="text2" presStyleLbl="fgAcc2" presStyleIdx="3" presStyleCnt="4">
        <dgm:presLayoutVars>
          <dgm:chPref val="3"/>
        </dgm:presLayoutVars>
      </dgm:prSet>
      <dgm:spPr/>
    </dgm:pt>
    <dgm:pt modelId="{638BD9DC-BD47-42F2-A476-9E0BEDA1421E}" type="pres">
      <dgm:prSet presAssocID="{54D403BC-00D1-4BED-B0EC-76E1093F45C8}" presName="hierChild3" presStyleCnt="0"/>
      <dgm:spPr/>
    </dgm:pt>
    <dgm:pt modelId="{3528FA54-4B42-409E-BA2F-E9C3A159AA73}" type="pres">
      <dgm:prSet presAssocID="{46B8A594-6343-439B-8CE1-86A1D6811187}" presName="Name17" presStyleLbl="parChTrans1D3" presStyleIdx="4" presStyleCnt="5"/>
      <dgm:spPr/>
    </dgm:pt>
    <dgm:pt modelId="{E333F4F5-0B8C-42BD-B224-5E57E602130A}" type="pres">
      <dgm:prSet presAssocID="{EC02897E-12B0-4290-953E-4F6D2EF05BA5}" presName="hierRoot3" presStyleCnt="0"/>
      <dgm:spPr/>
    </dgm:pt>
    <dgm:pt modelId="{AB2B0039-D86B-4B3F-8C87-03F9B74701FD}" type="pres">
      <dgm:prSet presAssocID="{EC02897E-12B0-4290-953E-4F6D2EF05BA5}" presName="composite3" presStyleCnt="0"/>
      <dgm:spPr/>
    </dgm:pt>
    <dgm:pt modelId="{B9760D47-331E-4A74-ABC5-AAB85708B21C}" type="pres">
      <dgm:prSet presAssocID="{EC02897E-12B0-4290-953E-4F6D2EF05BA5}" presName="background3" presStyleLbl="node3" presStyleIdx="4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50000"/>
            </a:schemeClr>
          </a:solidFill>
        </a:ln>
      </dgm:spPr>
    </dgm:pt>
    <dgm:pt modelId="{DF94C3CF-F733-46AB-8DB2-B359D42664FF}" type="pres">
      <dgm:prSet presAssocID="{EC02897E-12B0-4290-953E-4F6D2EF05BA5}" presName="text3" presStyleLbl="fgAcc3" presStyleIdx="4" presStyleCnt="5">
        <dgm:presLayoutVars>
          <dgm:chPref val="3"/>
        </dgm:presLayoutVars>
      </dgm:prSet>
      <dgm:spPr/>
    </dgm:pt>
    <dgm:pt modelId="{9485CF10-F762-46DA-A429-59F7E41F7F62}" type="pres">
      <dgm:prSet presAssocID="{EC02897E-12B0-4290-953E-4F6D2EF05BA5}" presName="hierChild4" presStyleCnt="0"/>
      <dgm:spPr/>
    </dgm:pt>
  </dgm:ptLst>
  <dgm:cxnLst>
    <dgm:cxn modelId="{FB25020F-7F9C-4484-BBCC-64864E9366F9}" srcId="{54D403BC-00D1-4BED-B0EC-76E1093F45C8}" destId="{EC02897E-12B0-4290-953E-4F6D2EF05BA5}" srcOrd="0" destOrd="0" parTransId="{46B8A594-6343-439B-8CE1-86A1D6811187}" sibTransId="{654DCB1E-385D-493F-90A7-E414802A54C4}"/>
    <dgm:cxn modelId="{7157F22D-1792-4FA7-964E-7F4834E6F158}" type="presOf" srcId="{50BC7068-7218-4E62-BB32-FD54A5520AC5}" destId="{915F2AC1-BEB1-498D-ADED-4CEA3EA65176}" srcOrd="0" destOrd="0" presId="urn:microsoft.com/office/officeart/2005/8/layout/hierarchy1"/>
    <dgm:cxn modelId="{D692BD5F-8F4C-493C-A125-9F4F8190454B}" type="presOf" srcId="{54D403BC-00D1-4BED-B0EC-76E1093F45C8}" destId="{66F39930-34E6-4169-A87A-2032BDB3D96E}" srcOrd="0" destOrd="0" presId="urn:microsoft.com/office/officeart/2005/8/layout/hierarchy1"/>
    <dgm:cxn modelId="{6B8BDA45-DF12-4226-BB7D-FE610DCD1F13}" type="presOf" srcId="{EA83F1DD-0CE7-4369-9649-463FDF36EE8D}" destId="{7F06D744-82C3-494A-98B3-DC7E429BA8EA}" srcOrd="0" destOrd="0" presId="urn:microsoft.com/office/officeart/2005/8/layout/hierarchy1"/>
    <dgm:cxn modelId="{68D97047-6094-4DAA-B8BD-96C33DAA32EC}" srcId="{50BC7068-7218-4E62-BB32-FD54A5520AC5}" destId="{0FD0392A-09A4-4BA3-8336-70E1327C5ABE}" srcOrd="0" destOrd="0" parTransId="{3D078A26-678A-41FE-AB2F-7BF9341B64E6}" sibTransId="{E92536DD-348C-4709-AE2F-C7DCD216E8FD}"/>
    <dgm:cxn modelId="{C096376B-D971-44A2-843B-9EDA46F99716}" type="presOf" srcId="{C5A2182A-105C-4F28-8E05-D39763D085B3}" destId="{E998A9D5-79CA-46CD-BD48-64E704B4C30F}" srcOrd="0" destOrd="0" presId="urn:microsoft.com/office/officeart/2005/8/layout/hierarchy1"/>
    <dgm:cxn modelId="{8352BD4B-63C9-4C08-9C52-A8325723C36B}" type="presOf" srcId="{5E197757-0D23-4E11-9694-9E28A945FE5E}" destId="{8BBB2CCD-C170-40B7-A167-B9F5A43855AD}" srcOrd="0" destOrd="0" presId="urn:microsoft.com/office/officeart/2005/8/layout/hierarchy1"/>
    <dgm:cxn modelId="{A5EF9C6E-412F-423A-A4C0-BFF46C0E1695}" srcId="{0FD0392A-09A4-4BA3-8336-70E1327C5ABE}" destId="{131C878B-6B0F-4044-881A-9D5B668CF065}" srcOrd="2" destOrd="0" parTransId="{C5A2182A-105C-4F28-8E05-D39763D085B3}" sibTransId="{0175AA5A-7689-4216-9802-B8DA16CABA8D}"/>
    <dgm:cxn modelId="{FC17E36E-DDF7-449C-B2FC-89D18E0B76A1}" type="presOf" srcId="{C2B69739-8D8B-4896-A566-61F50558EDBB}" destId="{F8FBE189-228B-4CB2-924B-27031192A201}" srcOrd="0" destOrd="0" presId="urn:microsoft.com/office/officeart/2005/8/layout/hierarchy1"/>
    <dgm:cxn modelId="{5C0AE36F-86C7-4F9D-817E-D07B6F2E8FAC}" type="presOf" srcId="{7E11B81B-2D08-477B-9498-AABBAC122909}" destId="{B4D4F4F5-745B-4DE5-B0AD-29ADC8DCDF8F}" srcOrd="0" destOrd="0" presId="urn:microsoft.com/office/officeart/2005/8/layout/hierarchy1"/>
    <dgm:cxn modelId="{26C93C71-9C11-4551-978C-F28DCD28A8AA}" type="presOf" srcId="{EC02897E-12B0-4290-953E-4F6D2EF05BA5}" destId="{DF94C3CF-F733-46AB-8DB2-B359D42664FF}" srcOrd="0" destOrd="0" presId="urn:microsoft.com/office/officeart/2005/8/layout/hierarchy1"/>
    <dgm:cxn modelId="{530D4057-E66C-4BB0-8DA0-F856260D5859}" srcId="{0FD0392A-09A4-4BA3-8336-70E1327C5ABE}" destId="{4DA8E856-6642-497F-81EC-9A8EF03F88EF}" srcOrd="3" destOrd="0" parTransId="{5E197757-0D23-4E11-9694-9E28A945FE5E}" sibTransId="{6393D27C-BEA6-4411-BF9F-B21052C01F0A}"/>
    <dgm:cxn modelId="{EA72C757-DC19-46A7-BF02-D5AA7EAAACA4}" type="presOf" srcId="{D4250761-BB8C-4D48-B39F-EEFAE4641470}" destId="{59131A78-A072-4330-AED8-961833073A8F}" srcOrd="0" destOrd="0" presId="urn:microsoft.com/office/officeart/2005/8/layout/hierarchy1"/>
    <dgm:cxn modelId="{C38ED877-7F20-4299-9D8B-5EB687EF9A78}" type="presOf" srcId="{3C4EE52B-3BB2-4F40-B3D0-6D7866637350}" destId="{CC23B131-D547-4CA3-A408-296014C6F250}" srcOrd="0" destOrd="0" presId="urn:microsoft.com/office/officeart/2005/8/layout/hierarchy1"/>
    <dgm:cxn modelId="{D98BDC7A-A4F4-47CE-9D2A-CFC777715CEC}" type="presOf" srcId="{131C878B-6B0F-4044-881A-9D5B668CF065}" destId="{58153B5C-646D-43C7-BF16-A32AE0BE0398}" srcOrd="0" destOrd="0" presId="urn:microsoft.com/office/officeart/2005/8/layout/hierarchy1"/>
    <dgm:cxn modelId="{F398EA85-0A05-497D-90A9-A768024CD445}" srcId="{0FD0392A-09A4-4BA3-8336-70E1327C5ABE}" destId="{C2B69739-8D8B-4896-A566-61F50558EDBB}" srcOrd="0" destOrd="0" parTransId="{5BB9D646-5130-49DA-B219-2873BC6496CA}" sibTransId="{749D65CB-7D6D-4446-9E80-500D270CA515}"/>
    <dgm:cxn modelId="{745F5B8E-5CA6-46A2-AF71-E0D603AF4804}" type="presOf" srcId="{46B8A594-6343-439B-8CE1-86A1D6811187}" destId="{3528FA54-4B42-409E-BA2F-E9C3A159AA73}" srcOrd="0" destOrd="0" presId="urn:microsoft.com/office/officeart/2005/8/layout/hierarchy1"/>
    <dgm:cxn modelId="{D8038991-7BDB-4571-8308-CB16FFCE29A2}" type="presOf" srcId="{3D078A26-678A-41FE-AB2F-7BF9341B64E6}" destId="{C820F8D2-317F-4F26-9382-C334CB2CD289}" srcOrd="0" destOrd="0" presId="urn:microsoft.com/office/officeart/2005/8/layout/hierarchy1"/>
    <dgm:cxn modelId="{B35F24A2-E6A7-4A25-BB0B-3444FC366F8C}" srcId="{0FD0392A-09A4-4BA3-8336-70E1327C5ABE}" destId="{5BF9B78A-7A80-4BAA-97B2-3E284B0F1B58}" srcOrd="1" destOrd="0" parTransId="{0FFD81DF-5EDC-4329-9CD5-12CE0E2FFB11}" sibTransId="{3EDF0AB5-8104-4242-A1CC-CD8ACDBA9E68}"/>
    <dgm:cxn modelId="{2FE0B3A3-56BE-49FE-9139-A542774EBCCC}" srcId="{50BC7068-7218-4E62-BB32-FD54A5520AC5}" destId="{3C4EE52B-3BB2-4F40-B3D0-6D7866637350}" srcOrd="1" destOrd="0" parTransId="{45C0661A-E943-44D7-9880-68BD861D0E21}" sibTransId="{D549BB7F-2C81-4A2E-B78F-611FC5E22D33}"/>
    <dgm:cxn modelId="{E65887A4-EF50-4E44-8DAE-B33B0291EF2D}" srcId="{FBD0AEDC-108F-42FC-AE9A-DF5DB97815ED}" destId="{50BC7068-7218-4E62-BB32-FD54A5520AC5}" srcOrd="0" destOrd="0" parTransId="{91B671C5-E347-4E47-A876-26CF063239C3}" sibTransId="{66FBDD13-13F6-4DC5-8374-B452E3AA39EB}"/>
    <dgm:cxn modelId="{A40504AB-92E8-4E90-AB53-70C0DFFE3AA4}" type="presOf" srcId="{FBD0AEDC-108F-42FC-AE9A-DF5DB97815ED}" destId="{60693D4C-0413-4FB3-B2CA-8C1F9E189C73}" srcOrd="0" destOrd="0" presId="urn:microsoft.com/office/officeart/2005/8/layout/hierarchy1"/>
    <dgm:cxn modelId="{D1F21FB0-C3CD-495E-AA17-6CE397AD1CFF}" type="presOf" srcId="{4DA8E856-6642-497F-81EC-9A8EF03F88EF}" destId="{393B3AE2-7C45-4362-8DFC-634B5F4B873C}" srcOrd="0" destOrd="0" presId="urn:microsoft.com/office/officeart/2005/8/layout/hierarchy1"/>
    <dgm:cxn modelId="{554716B9-8F2B-47CF-B90A-3F753C6CE5FE}" srcId="{50BC7068-7218-4E62-BB32-FD54A5520AC5}" destId="{54D403BC-00D1-4BED-B0EC-76E1093F45C8}" srcOrd="3" destOrd="0" parTransId="{EA83F1DD-0CE7-4369-9649-463FDF36EE8D}" sibTransId="{8AF5C3F4-0C65-48E5-89CA-9520B0C001E8}"/>
    <dgm:cxn modelId="{F559AFBE-B997-402F-AEAE-9940DAC1194D}" type="presOf" srcId="{5BF9B78A-7A80-4BAA-97B2-3E284B0F1B58}" destId="{C35085AF-418D-47FF-841A-63977B733148}" srcOrd="0" destOrd="0" presId="urn:microsoft.com/office/officeart/2005/8/layout/hierarchy1"/>
    <dgm:cxn modelId="{2281E3BE-94AB-4AE0-98E6-8B39A6201287}" srcId="{50BC7068-7218-4E62-BB32-FD54A5520AC5}" destId="{7E11B81B-2D08-477B-9498-AABBAC122909}" srcOrd="2" destOrd="0" parTransId="{D4250761-BB8C-4D48-B39F-EEFAE4641470}" sibTransId="{CC05CF71-6126-4D54-9CF7-8CBFE4ED69F3}"/>
    <dgm:cxn modelId="{019D51C2-4588-4FFF-BE2F-5B064188841D}" type="presOf" srcId="{0FFD81DF-5EDC-4329-9CD5-12CE0E2FFB11}" destId="{5A2F0B5F-91BB-4078-95FF-3423A55AAFCD}" srcOrd="0" destOrd="0" presId="urn:microsoft.com/office/officeart/2005/8/layout/hierarchy1"/>
    <dgm:cxn modelId="{BE5269DB-2C69-403F-9D08-66D2779793B0}" type="presOf" srcId="{0FD0392A-09A4-4BA3-8336-70E1327C5ABE}" destId="{CD4A8F16-5445-4685-BB9B-973552D90594}" srcOrd="0" destOrd="0" presId="urn:microsoft.com/office/officeart/2005/8/layout/hierarchy1"/>
    <dgm:cxn modelId="{EC7750F1-C8AB-43DA-941C-526F90B667B5}" type="presOf" srcId="{5BB9D646-5130-49DA-B219-2873BC6496CA}" destId="{F00733B2-1E4E-4924-A044-6A08E8B1129A}" srcOrd="0" destOrd="0" presId="urn:microsoft.com/office/officeart/2005/8/layout/hierarchy1"/>
    <dgm:cxn modelId="{470A6BF3-9E39-40E8-8428-300BD4F4E2D8}" type="presOf" srcId="{45C0661A-E943-44D7-9880-68BD861D0E21}" destId="{8B296A0E-1102-47F7-AC72-7A60AE62E008}" srcOrd="0" destOrd="0" presId="urn:microsoft.com/office/officeart/2005/8/layout/hierarchy1"/>
    <dgm:cxn modelId="{29F23D06-534B-43A0-B0F3-DF2D52A8FB4C}" type="presParOf" srcId="{60693D4C-0413-4FB3-B2CA-8C1F9E189C73}" destId="{548C617D-E14D-4BFA-B619-A81C9EFD0F44}" srcOrd="0" destOrd="0" presId="urn:microsoft.com/office/officeart/2005/8/layout/hierarchy1"/>
    <dgm:cxn modelId="{0ED77EEE-4F37-4F06-9451-F5CF68AEF750}" type="presParOf" srcId="{548C617D-E14D-4BFA-B619-A81C9EFD0F44}" destId="{F18F2E79-1DB8-4E22-B75D-4F2D0B6AE136}" srcOrd="0" destOrd="0" presId="urn:microsoft.com/office/officeart/2005/8/layout/hierarchy1"/>
    <dgm:cxn modelId="{07D53910-3050-4324-AAD0-013378DB083A}" type="presParOf" srcId="{F18F2E79-1DB8-4E22-B75D-4F2D0B6AE136}" destId="{85ACA997-176D-4467-B510-65BFCA2D3AD3}" srcOrd="0" destOrd="0" presId="urn:microsoft.com/office/officeart/2005/8/layout/hierarchy1"/>
    <dgm:cxn modelId="{3DCDF9A0-B609-4EC7-BBD0-99ED9A2529D3}" type="presParOf" srcId="{F18F2E79-1DB8-4E22-B75D-4F2D0B6AE136}" destId="{915F2AC1-BEB1-498D-ADED-4CEA3EA65176}" srcOrd="1" destOrd="0" presId="urn:microsoft.com/office/officeart/2005/8/layout/hierarchy1"/>
    <dgm:cxn modelId="{7D12BC80-6E3A-4AF5-B636-1D081AADF0C9}" type="presParOf" srcId="{548C617D-E14D-4BFA-B619-A81C9EFD0F44}" destId="{A0CD003C-D6CC-4444-8008-83D67A1FD44B}" srcOrd="1" destOrd="0" presId="urn:microsoft.com/office/officeart/2005/8/layout/hierarchy1"/>
    <dgm:cxn modelId="{141394A4-9C8A-47EF-BCA1-B35D10B4F527}" type="presParOf" srcId="{A0CD003C-D6CC-4444-8008-83D67A1FD44B}" destId="{C820F8D2-317F-4F26-9382-C334CB2CD289}" srcOrd="0" destOrd="0" presId="urn:microsoft.com/office/officeart/2005/8/layout/hierarchy1"/>
    <dgm:cxn modelId="{DBD5CF57-9FA4-44B0-8596-A253B1C35AA4}" type="presParOf" srcId="{A0CD003C-D6CC-4444-8008-83D67A1FD44B}" destId="{65C48DD5-8420-4185-8A03-2B49B702984C}" srcOrd="1" destOrd="0" presId="urn:microsoft.com/office/officeart/2005/8/layout/hierarchy1"/>
    <dgm:cxn modelId="{A446B29E-C858-4E37-982B-4595993CF288}" type="presParOf" srcId="{65C48DD5-8420-4185-8A03-2B49B702984C}" destId="{B0F2A8BA-EF72-436D-95BE-7498F833849F}" srcOrd="0" destOrd="0" presId="urn:microsoft.com/office/officeart/2005/8/layout/hierarchy1"/>
    <dgm:cxn modelId="{3BC21627-A3DD-48FB-BFDB-650C605382B2}" type="presParOf" srcId="{B0F2A8BA-EF72-436D-95BE-7498F833849F}" destId="{BD8428E8-6BDD-4158-B348-86F8588AFDAF}" srcOrd="0" destOrd="0" presId="urn:microsoft.com/office/officeart/2005/8/layout/hierarchy1"/>
    <dgm:cxn modelId="{CB479289-5982-4D21-83BA-B3364D4EE51F}" type="presParOf" srcId="{B0F2A8BA-EF72-436D-95BE-7498F833849F}" destId="{CD4A8F16-5445-4685-BB9B-973552D90594}" srcOrd="1" destOrd="0" presId="urn:microsoft.com/office/officeart/2005/8/layout/hierarchy1"/>
    <dgm:cxn modelId="{07A98B58-B449-48D5-AA03-69589AD0A754}" type="presParOf" srcId="{65C48DD5-8420-4185-8A03-2B49B702984C}" destId="{974CEEA7-6100-4D81-A4D8-014C40A69603}" srcOrd="1" destOrd="0" presId="urn:microsoft.com/office/officeart/2005/8/layout/hierarchy1"/>
    <dgm:cxn modelId="{59922445-6EE3-4332-9A9D-A5EC4A149949}" type="presParOf" srcId="{974CEEA7-6100-4D81-A4D8-014C40A69603}" destId="{F00733B2-1E4E-4924-A044-6A08E8B1129A}" srcOrd="0" destOrd="0" presId="urn:microsoft.com/office/officeart/2005/8/layout/hierarchy1"/>
    <dgm:cxn modelId="{B76000FD-9ED5-4FEE-BB9D-64CCA1D27095}" type="presParOf" srcId="{974CEEA7-6100-4D81-A4D8-014C40A69603}" destId="{C41B9759-C8D7-4B3A-9754-2FDE3541FF80}" srcOrd="1" destOrd="0" presId="urn:microsoft.com/office/officeart/2005/8/layout/hierarchy1"/>
    <dgm:cxn modelId="{329CE524-C3A4-4354-B91C-EAE91F87BBAC}" type="presParOf" srcId="{C41B9759-C8D7-4B3A-9754-2FDE3541FF80}" destId="{8DDE6205-A113-4960-AD0C-1BA9D1D502CA}" srcOrd="0" destOrd="0" presId="urn:microsoft.com/office/officeart/2005/8/layout/hierarchy1"/>
    <dgm:cxn modelId="{5FFC1997-F64F-4D80-BFF6-5CC2F5616808}" type="presParOf" srcId="{8DDE6205-A113-4960-AD0C-1BA9D1D502CA}" destId="{18EA0A52-6943-4134-8D31-206DAAC9D196}" srcOrd="0" destOrd="0" presId="urn:microsoft.com/office/officeart/2005/8/layout/hierarchy1"/>
    <dgm:cxn modelId="{2DA9B531-17E6-4BBC-BCC3-BD3ED3499AE8}" type="presParOf" srcId="{8DDE6205-A113-4960-AD0C-1BA9D1D502CA}" destId="{F8FBE189-228B-4CB2-924B-27031192A201}" srcOrd="1" destOrd="0" presId="urn:microsoft.com/office/officeart/2005/8/layout/hierarchy1"/>
    <dgm:cxn modelId="{02E48FAE-A46A-4CC6-A54E-51926F870ECC}" type="presParOf" srcId="{C41B9759-C8D7-4B3A-9754-2FDE3541FF80}" destId="{259BD661-3230-4F0A-B878-EE661963D4A0}" srcOrd="1" destOrd="0" presId="urn:microsoft.com/office/officeart/2005/8/layout/hierarchy1"/>
    <dgm:cxn modelId="{66877603-E39A-422A-ABD4-B02BC52C2184}" type="presParOf" srcId="{974CEEA7-6100-4D81-A4D8-014C40A69603}" destId="{5A2F0B5F-91BB-4078-95FF-3423A55AAFCD}" srcOrd="2" destOrd="0" presId="urn:microsoft.com/office/officeart/2005/8/layout/hierarchy1"/>
    <dgm:cxn modelId="{A02E1275-C1EE-4614-9B8D-7A93E9F6A18F}" type="presParOf" srcId="{974CEEA7-6100-4D81-A4D8-014C40A69603}" destId="{CACA07A0-DA67-4680-8E4C-E680B912922A}" srcOrd="3" destOrd="0" presId="urn:microsoft.com/office/officeart/2005/8/layout/hierarchy1"/>
    <dgm:cxn modelId="{8C853F9F-7914-4669-8FEF-5A927DCAC13F}" type="presParOf" srcId="{CACA07A0-DA67-4680-8E4C-E680B912922A}" destId="{2935F4E1-E6C9-47A3-AB8E-41C63A10D59A}" srcOrd="0" destOrd="0" presId="urn:microsoft.com/office/officeart/2005/8/layout/hierarchy1"/>
    <dgm:cxn modelId="{27366849-6CD7-46C8-959E-3C305B87B56D}" type="presParOf" srcId="{2935F4E1-E6C9-47A3-AB8E-41C63A10D59A}" destId="{9E28749A-2884-4E83-9158-8DAA7655A3B2}" srcOrd="0" destOrd="0" presId="urn:microsoft.com/office/officeart/2005/8/layout/hierarchy1"/>
    <dgm:cxn modelId="{4D5FBC10-225F-466B-8949-494C1540A0DB}" type="presParOf" srcId="{2935F4E1-E6C9-47A3-AB8E-41C63A10D59A}" destId="{C35085AF-418D-47FF-841A-63977B733148}" srcOrd="1" destOrd="0" presId="urn:microsoft.com/office/officeart/2005/8/layout/hierarchy1"/>
    <dgm:cxn modelId="{A2F809E6-3D97-4749-8FE0-51B7DF6E1DAB}" type="presParOf" srcId="{CACA07A0-DA67-4680-8E4C-E680B912922A}" destId="{B00A9A33-10D8-47F7-B788-0B7C4B629239}" srcOrd="1" destOrd="0" presId="urn:microsoft.com/office/officeart/2005/8/layout/hierarchy1"/>
    <dgm:cxn modelId="{5FEDA752-264F-476C-870B-EC5B0B298763}" type="presParOf" srcId="{974CEEA7-6100-4D81-A4D8-014C40A69603}" destId="{E998A9D5-79CA-46CD-BD48-64E704B4C30F}" srcOrd="4" destOrd="0" presId="urn:microsoft.com/office/officeart/2005/8/layout/hierarchy1"/>
    <dgm:cxn modelId="{593C81B2-FC80-42C5-AE44-E096FA34BBAF}" type="presParOf" srcId="{974CEEA7-6100-4D81-A4D8-014C40A69603}" destId="{1AC809A8-7A59-48D0-A7CB-883C5EFE380B}" srcOrd="5" destOrd="0" presId="urn:microsoft.com/office/officeart/2005/8/layout/hierarchy1"/>
    <dgm:cxn modelId="{068552AB-2599-4105-B3B0-17B53B0CDE55}" type="presParOf" srcId="{1AC809A8-7A59-48D0-A7CB-883C5EFE380B}" destId="{CED422EB-2A16-46CE-8E26-2F1B7FA96889}" srcOrd="0" destOrd="0" presId="urn:microsoft.com/office/officeart/2005/8/layout/hierarchy1"/>
    <dgm:cxn modelId="{85F7A0A4-46AC-48E6-8F55-BBB1A4603D7B}" type="presParOf" srcId="{CED422EB-2A16-46CE-8E26-2F1B7FA96889}" destId="{534CBE9B-AB0F-473A-B2F5-EE1D920A1FF6}" srcOrd="0" destOrd="0" presId="urn:microsoft.com/office/officeart/2005/8/layout/hierarchy1"/>
    <dgm:cxn modelId="{83AC1D17-00AC-4072-9422-0A0414ECBD6B}" type="presParOf" srcId="{CED422EB-2A16-46CE-8E26-2F1B7FA96889}" destId="{58153B5C-646D-43C7-BF16-A32AE0BE0398}" srcOrd="1" destOrd="0" presId="urn:microsoft.com/office/officeart/2005/8/layout/hierarchy1"/>
    <dgm:cxn modelId="{15C7B6BD-99F9-40F9-80A5-04E17FF4BE24}" type="presParOf" srcId="{1AC809A8-7A59-48D0-A7CB-883C5EFE380B}" destId="{A54F0E84-F89A-4FD6-AACD-FA9780586878}" srcOrd="1" destOrd="0" presId="urn:microsoft.com/office/officeart/2005/8/layout/hierarchy1"/>
    <dgm:cxn modelId="{246B49C4-0E29-451D-B8AA-99B97C2D2C5C}" type="presParOf" srcId="{974CEEA7-6100-4D81-A4D8-014C40A69603}" destId="{8BBB2CCD-C170-40B7-A167-B9F5A43855AD}" srcOrd="6" destOrd="0" presId="urn:microsoft.com/office/officeart/2005/8/layout/hierarchy1"/>
    <dgm:cxn modelId="{577E1D32-98F1-40C7-A3DD-E3296441DAAF}" type="presParOf" srcId="{974CEEA7-6100-4D81-A4D8-014C40A69603}" destId="{4B84D88A-116E-480D-BA58-3F8C24B74C21}" srcOrd="7" destOrd="0" presId="urn:microsoft.com/office/officeart/2005/8/layout/hierarchy1"/>
    <dgm:cxn modelId="{A7FB5BEF-F532-4EE0-82C1-FCD8B5F87DB7}" type="presParOf" srcId="{4B84D88A-116E-480D-BA58-3F8C24B74C21}" destId="{683561CC-6955-4E0B-AF8D-A1F8E171425C}" srcOrd="0" destOrd="0" presId="urn:microsoft.com/office/officeart/2005/8/layout/hierarchy1"/>
    <dgm:cxn modelId="{60937DE5-B4FD-41FA-B20B-F8CD47A36448}" type="presParOf" srcId="{683561CC-6955-4E0B-AF8D-A1F8E171425C}" destId="{9142818B-5BF7-4538-99B2-AF1CD14E7CD1}" srcOrd="0" destOrd="0" presId="urn:microsoft.com/office/officeart/2005/8/layout/hierarchy1"/>
    <dgm:cxn modelId="{11CE7DCD-C1D0-4BD5-898B-16F0A5E3A04A}" type="presParOf" srcId="{683561CC-6955-4E0B-AF8D-A1F8E171425C}" destId="{393B3AE2-7C45-4362-8DFC-634B5F4B873C}" srcOrd="1" destOrd="0" presId="urn:microsoft.com/office/officeart/2005/8/layout/hierarchy1"/>
    <dgm:cxn modelId="{1CEB639C-D936-444B-992E-1337301CEAF5}" type="presParOf" srcId="{4B84D88A-116E-480D-BA58-3F8C24B74C21}" destId="{28C7343E-C349-438F-B86C-B16E5B17EF67}" srcOrd="1" destOrd="0" presId="urn:microsoft.com/office/officeart/2005/8/layout/hierarchy1"/>
    <dgm:cxn modelId="{E771E26D-264B-4DB3-9C4A-F39EFD04A63E}" type="presParOf" srcId="{A0CD003C-D6CC-4444-8008-83D67A1FD44B}" destId="{8B296A0E-1102-47F7-AC72-7A60AE62E008}" srcOrd="2" destOrd="0" presId="urn:microsoft.com/office/officeart/2005/8/layout/hierarchy1"/>
    <dgm:cxn modelId="{EB12A024-77A2-4EF1-B784-9C467B026FBB}" type="presParOf" srcId="{A0CD003C-D6CC-4444-8008-83D67A1FD44B}" destId="{C3CF416C-A5D6-46FD-B413-736853C1BBA0}" srcOrd="3" destOrd="0" presId="urn:microsoft.com/office/officeart/2005/8/layout/hierarchy1"/>
    <dgm:cxn modelId="{A5556763-A617-409C-A0A3-E812979FDBAA}" type="presParOf" srcId="{C3CF416C-A5D6-46FD-B413-736853C1BBA0}" destId="{F5AD7273-2121-4442-860B-FD9A4C17AAC5}" srcOrd="0" destOrd="0" presId="urn:microsoft.com/office/officeart/2005/8/layout/hierarchy1"/>
    <dgm:cxn modelId="{050309B3-E266-4F61-A48F-D234509C7F2F}" type="presParOf" srcId="{F5AD7273-2121-4442-860B-FD9A4C17AAC5}" destId="{DE17BF84-59C2-4093-9333-8CB64ECE4D81}" srcOrd="0" destOrd="0" presId="urn:microsoft.com/office/officeart/2005/8/layout/hierarchy1"/>
    <dgm:cxn modelId="{BE65BF20-93B6-49C6-879F-5C944E596B91}" type="presParOf" srcId="{F5AD7273-2121-4442-860B-FD9A4C17AAC5}" destId="{CC23B131-D547-4CA3-A408-296014C6F250}" srcOrd="1" destOrd="0" presId="urn:microsoft.com/office/officeart/2005/8/layout/hierarchy1"/>
    <dgm:cxn modelId="{27FD6A7F-30CA-4FAC-8DF7-D586197B82B2}" type="presParOf" srcId="{C3CF416C-A5D6-46FD-B413-736853C1BBA0}" destId="{C97B58A3-BA5E-4257-91AA-59416ECC0CCB}" srcOrd="1" destOrd="0" presId="urn:microsoft.com/office/officeart/2005/8/layout/hierarchy1"/>
    <dgm:cxn modelId="{3E92F374-7E0B-40D6-843D-F6BB24E79009}" type="presParOf" srcId="{A0CD003C-D6CC-4444-8008-83D67A1FD44B}" destId="{59131A78-A072-4330-AED8-961833073A8F}" srcOrd="4" destOrd="0" presId="urn:microsoft.com/office/officeart/2005/8/layout/hierarchy1"/>
    <dgm:cxn modelId="{613B9AF1-615C-4D13-9074-00BCACD142EE}" type="presParOf" srcId="{A0CD003C-D6CC-4444-8008-83D67A1FD44B}" destId="{50BC3A20-F0C5-4CEA-B042-2C445EC35137}" srcOrd="5" destOrd="0" presId="urn:microsoft.com/office/officeart/2005/8/layout/hierarchy1"/>
    <dgm:cxn modelId="{48750229-448C-4EBD-A59E-5A05E254475B}" type="presParOf" srcId="{50BC3A20-F0C5-4CEA-B042-2C445EC35137}" destId="{1475BCE2-DDCD-4709-923E-24F0F36E5AF2}" srcOrd="0" destOrd="0" presId="urn:microsoft.com/office/officeart/2005/8/layout/hierarchy1"/>
    <dgm:cxn modelId="{87D6E1CF-6EAA-4490-9F6A-24E2808CE507}" type="presParOf" srcId="{1475BCE2-DDCD-4709-923E-24F0F36E5AF2}" destId="{20E0848D-F736-4DAC-B8B4-944DDB8BE34B}" srcOrd="0" destOrd="0" presId="urn:microsoft.com/office/officeart/2005/8/layout/hierarchy1"/>
    <dgm:cxn modelId="{3BAF6F87-D08E-4489-8010-69C02D73E2E7}" type="presParOf" srcId="{1475BCE2-DDCD-4709-923E-24F0F36E5AF2}" destId="{B4D4F4F5-745B-4DE5-B0AD-29ADC8DCDF8F}" srcOrd="1" destOrd="0" presId="urn:microsoft.com/office/officeart/2005/8/layout/hierarchy1"/>
    <dgm:cxn modelId="{B2901FC6-1D32-4C66-A9E6-204338A21933}" type="presParOf" srcId="{50BC3A20-F0C5-4CEA-B042-2C445EC35137}" destId="{216F479B-81F8-4DEC-AE7C-5B102EF24E92}" srcOrd="1" destOrd="0" presId="urn:microsoft.com/office/officeart/2005/8/layout/hierarchy1"/>
    <dgm:cxn modelId="{DA1AE03A-C676-4740-97F3-3FEBABC5E732}" type="presParOf" srcId="{A0CD003C-D6CC-4444-8008-83D67A1FD44B}" destId="{7F06D744-82C3-494A-98B3-DC7E429BA8EA}" srcOrd="6" destOrd="0" presId="urn:microsoft.com/office/officeart/2005/8/layout/hierarchy1"/>
    <dgm:cxn modelId="{1AB517E1-08E7-49BF-96A5-0FA6AAF4717F}" type="presParOf" srcId="{A0CD003C-D6CC-4444-8008-83D67A1FD44B}" destId="{73F6150F-8DCB-4691-9A99-579CA1828629}" srcOrd="7" destOrd="0" presId="urn:microsoft.com/office/officeart/2005/8/layout/hierarchy1"/>
    <dgm:cxn modelId="{B22B4D02-D52F-4158-8874-49C6D54F6F93}" type="presParOf" srcId="{73F6150F-8DCB-4691-9A99-579CA1828629}" destId="{D30C18A3-02D4-4FA7-BC90-940CAAEA8196}" srcOrd="0" destOrd="0" presId="urn:microsoft.com/office/officeart/2005/8/layout/hierarchy1"/>
    <dgm:cxn modelId="{CCF6E9D3-28DA-470D-8078-D4444D69982D}" type="presParOf" srcId="{D30C18A3-02D4-4FA7-BC90-940CAAEA8196}" destId="{B7AB5810-E486-4302-9FEC-166FE79AF24C}" srcOrd="0" destOrd="0" presId="urn:microsoft.com/office/officeart/2005/8/layout/hierarchy1"/>
    <dgm:cxn modelId="{16F88CD2-6522-4002-880D-DB862F3699D5}" type="presParOf" srcId="{D30C18A3-02D4-4FA7-BC90-940CAAEA8196}" destId="{66F39930-34E6-4169-A87A-2032BDB3D96E}" srcOrd="1" destOrd="0" presId="urn:microsoft.com/office/officeart/2005/8/layout/hierarchy1"/>
    <dgm:cxn modelId="{F775FE7D-9E66-4CAE-BC54-FED3F642CB32}" type="presParOf" srcId="{73F6150F-8DCB-4691-9A99-579CA1828629}" destId="{638BD9DC-BD47-42F2-A476-9E0BEDA1421E}" srcOrd="1" destOrd="0" presId="urn:microsoft.com/office/officeart/2005/8/layout/hierarchy1"/>
    <dgm:cxn modelId="{75F25DE4-286C-4C22-86C0-210C91AC97EA}" type="presParOf" srcId="{638BD9DC-BD47-42F2-A476-9E0BEDA1421E}" destId="{3528FA54-4B42-409E-BA2F-E9C3A159AA73}" srcOrd="0" destOrd="0" presId="urn:microsoft.com/office/officeart/2005/8/layout/hierarchy1"/>
    <dgm:cxn modelId="{9B1DE7AB-5C83-4F71-AF63-BB8DFCF2A5E7}" type="presParOf" srcId="{638BD9DC-BD47-42F2-A476-9E0BEDA1421E}" destId="{E333F4F5-0B8C-42BD-B224-5E57E602130A}" srcOrd="1" destOrd="0" presId="urn:microsoft.com/office/officeart/2005/8/layout/hierarchy1"/>
    <dgm:cxn modelId="{A5B24C9D-4B26-4A07-895D-736CE9CFC4B7}" type="presParOf" srcId="{E333F4F5-0B8C-42BD-B224-5E57E602130A}" destId="{AB2B0039-D86B-4B3F-8C87-03F9B74701FD}" srcOrd="0" destOrd="0" presId="urn:microsoft.com/office/officeart/2005/8/layout/hierarchy1"/>
    <dgm:cxn modelId="{E21B2A85-2360-49CE-8341-F305FB8BF778}" type="presParOf" srcId="{AB2B0039-D86B-4B3F-8C87-03F9B74701FD}" destId="{B9760D47-331E-4A74-ABC5-AAB85708B21C}" srcOrd="0" destOrd="0" presId="urn:microsoft.com/office/officeart/2005/8/layout/hierarchy1"/>
    <dgm:cxn modelId="{B8ABD6AA-D400-478D-8FEC-C2CD26A12A2B}" type="presParOf" srcId="{AB2B0039-D86B-4B3F-8C87-03F9B74701FD}" destId="{DF94C3CF-F733-46AB-8DB2-B359D42664FF}" srcOrd="1" destOrd="0" presId="urn:microsoft.com/office/officeart/2005/8/layout/hierarchy1"/>
    <dgm:cxn modelId="{19C1CD16-29FE-449E-812C-50AEA715D3BE}" type="presParOf" srcId="{E333F4F5-0B8C-42BD-B224-5E57E602130A}" destId="{9485CF10-F762-46DA-A429-59F7E41F7F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D0AEDC-108F-42FC-AE9A-DF5DB97815E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0BC7068-7218-4E62-BB32-FD54A5520AC5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600" b="1" dirty="0"/>
            <a:t>Comitê de Coordenação</a:t>
          </a:r>
        </a:p>
      </dgm:t>
    </dgm:pt>
    <dgm:pt modelId="{91B671C5-E347-4E47-A876-26CF063239C3}" type="parTrans" cxnId="{E65887A4-EF50-4E44-8DAE-B33B0291EF2D}">
      <dgm:prSet/>
      <dgm:spPr/>
      <dgm:t>
        <a:bodyPr/>
        <a:lstStyle/>
        <a:p>
          <a:endParaRPr lang="pt-BR"/>
        </a:p>
      </dgm:t>
    </dgm:pt>
    <dgm:pt modelId="{66FBDD13-13F6-4DC5-8374-B452E3AA39EB}" type="sibTrans" cxnId="{E65887A4-EF50-4E44-8DAE-B33B0291EF2D}">
      <dgm:prSet/>
      <dgm:spPr/>
      <dgm:t>
        <a:bodyPr/>
        <a:lstStyle/>
        <a:p>
          <a:endParaRPr lang="pt-BR"/>
        </a:p>
      </dgm:t>
    </dgm:pt>
    <dgm:pt modelId="{C2B69739-8D8B-4896-A566-61F50558EDBB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b="0" i="0" dirty="0"/>
            <a:t>Representantes dos setores urbanos</a:t>
          </a:r>
          <a:endParaRPr lang="pt-BR" sz="1400" dirty="0"/>
        </a:p>
      </dgm:t>
    </dgm:pt>
    <dgm:pt modelId="{5BB9D646-5130-49DA-B219-2873BC6496CA}" type="parTrans" cxnId="{F398EA85-0A05-497D-90A9-A768024CD44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749D65CB-7D6D-4446-9E80-500D270CA515}" type="sibTrans" cxnId="{F398EA85-0A05-497D-90A9-A768024CD445}">
      <dgm:prSet/>
      <dgm:spPr/>
      <dgm:t>
        <a:bodyPr/>
        <a:lstStyle/>
        <a:p>
          <a:endParaRPr lang="pt-BR"/>
        </a:p>
      </dgm:t>
    </dgm:pt>
    <dgm:pt modelId="{0FD0392A-09A4-4BA3-8336-70E1327C5ABE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Sociedade Civil</a:t>
          </a:r>
        </a:p>
      </dgm:t>
    </dgm:pt>
    <dgm:pt modelId="{E92536DD-348C-4709-AE2F-C7DCD216E8FD}" type="sibTrans" cxnId="{68D97047-6094-4DAA-B8BD-96C33DAA32EC}">
      <dgm:prSet/>
      <dgm:spPr/>
      <dgm:t>
        <a:bodyPr/>
        <a:lstStyle/>
        <a:p>
          <a:endParaRPr lang="pt-BR"/>
        </a:p>
      </dgm:t>
    </dgm:pt>
    <dgm:pt modelId="{3D078A26-678A-41FE-AB2F-7BF9341B64E6}" type="parTrans" cxnId="{68D97047-6094-4DAA-B8BD-96C33DAA32EC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54D403BC-00D1-4BED-B0EC-76E1093F45C8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Câmara Municipal</a:t>
          </a:r>
        </a:p>
      </dgm:t>
    </dgm:pt>
    <dgm:pt modelId="{EA83F1DD-0CE7-4369-9649-463FDF36EE8D}" type="parTrans" cxnId="{554716B9-8F2B-47CF-B90A-3F753C6CE5FE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8AF5C3F4-0C65-48E5-89CA-9520B0C001E8}" type="sibTrans" cxnId="{554716B9-8F2B-47CF-B90A-3F753C6CE5FE}">
      <dgm:prSet/>
      <dgm:spPr/>
      <dgm:t>
        <a:bodyPr/>
        <a:lstStyle/>
        <a:p>
          <a:endParaRPr lang="pt-BR"/>
        </a:p>
      </dgm:t>
    </dgm:pt>
    <dgm:pt modelId="{421D32DC-9775-41FE-8525-EAE72C8361DE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Administração Pública Municipal</a:t>
          </a:r>
        </a:p>
      </dgm:t>
    </dgm:pt>
    <dgm:pt modelId="{5BA0BAE0-8F8A-4F87-A9B7-569A9D851281}" type="parTrans" cxnId="{5D7E7F09-575C-49E6-93A9-14D8C682C9E3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420008E8-6333-4C62-A00B-D0CE2277BD79}" type="sibTrans" cxnId="{5D7E7F09-575C-49E6-93A9-14D8C682C9E3}">
      <dgm:prSet/>
      <dgm:spPr/>
      <dgm:t>
        <a:bodyPr/>
        <a:lstStyle/>
        <a:p>
          <a:endParaRPr lang="pt-BR"/>
        </a:p>
      </dgm:t>
    </dgm:pt>
    <dgm:pt modelId="{B0F2D3B7-ED5F-4A26-A25F-6AFA8720179F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Representantes dos setores rurais</a:t>
          </a:r>
        </a:p>
      </dgm:t>
    </dgm:pt>
    <dgm:pt modelId="{5DB4DBB0-7F94-4496-BC62-0FF509F2065A}" type="parTrans" cxnId="{C37C5908-42FE-4A13-BD14-7C77442A2023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B8A31887-F3E0-434C-B9B0-F23EC939C5E4}" type="sibTrans" cxnId="{C37C5908-42FE-4A13-BD14-7C77442A2023}">
      <dgm:prSet/>
      <dgm:spPr/>
      <dgm:t>
        <a:bodyPr/>
        <a:lstStyle/>
        <a:p>
          <a:endParaRPr lang="pt-BR"/>
        </a:p>
      </dgm:t>
    </dgm:pt>
    <dgm:pt modelId="{A981EC61-BC59-4F1F-BE4A-6858192725E9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Conselhos municipais</a:t>
          </a:r>
        </a:p>
      </dgm:t>
    </dgm:pt>
    <dgm:pt modelId="{DBF7EDA1-D1E7-458F-A3BC-BEC24A5A1BAB}" type="sibTrans" cxnId="{594F7D5A-4095-4AF6-B470-1C6064136C63}">
      <dgm:prSet/>
      <dgm:spPr/>
      <dgm:t>
        <a:bodyPr/>
        <a:lstStyle/>
        <a:p>
          <a:endParaRPr lang="pt-BR"/>
        </a:p>
      </dgm:t>
    </dgm:pt>
    <dgm:pt modelId="{6044A62A-6EEE-4AEE-A14D-E3867493AA69}" type="parTrans" cxnId="{594F7D5A-4095-4AF6-B470-1C6064136C63}">
      <dgm:prSet/>
      <dgm:spPr/>
      <dgm:t>
        <a:bodyPr/>
        <a:lstStyle/>
        <a:p>
          <a:endParaRPr lang="pt-BR"/>
        </a:p>
      </dgm:t>
    </dgm:pt>
    <dgm:pt modelId="{D6B4FA05-ECCA-444D-A270-D226DFB06BAC}">
      <dgm:prSet phldrT="[Texto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Instituições presentes no município – </a:t>
          </a:r>
          <a:r>
            <a:rPr lang="pt-BR" sz="1400" b="0" i="1" dirty="0"/>
            <a:t>Exemplos</a:t>
          </a:r>
        </a:p>
      </dgm:t>
    </dgm:pt>
    <dgm:pt modelId="{857E92A1-1200-4140-88E4-FB83DF478BB6}" type="parTrans" cxnId="{3E4DE831-310E-442C-885D-5CBCAB0F8706}">
      <dgm:prSet/>
      <dgm:spPr/>
      <dgm:t>
        <a:bodyPr/>
        <a:lstStyle/>
        <a:p>
          <a:endParaRPr lang="pt-BR"/>
        </a:p>
      </dgm:t>
    </dgm:pt>
    <dgm:pt modelId="{525E0A12-7AC8-463D-B722-8203DEBAB0D2}" type="sibTrans" cxnId="{3E4DE831-310E-442C-885D-5CBCAB0F8706}">
      <dgm:prSet/>
      <dgm:spPr/>
      <dgm:t>
        <a:bodyPr/>
        <a:lstStyle/>
        <a:p>
          <a:endParaRPr lang="pt-BR"/>
        </a:p>
      </dgm:t>
    </dgm:pt>
    <dgm:pt modelId="{3EE66C7A-6C75-4C36-A30E-7B52897832F9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800" dirty="0"/>
            <a:t>EMATER</a:t>
          </a:r>
        </a:p>
      </dgm:t>
    </dgm:pt>
    <dgm:pt modelId="{7EC03390-32D8-451A-9722-10CAAA05BA8D}" type="parTrans" cxnId="{1291599F-2002-4107-B94E-C467882FD15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D369091A-F761-45EB-9EE3-7042FE705782}" type="sibTrans" cxnId="{1291599F-2002-4107-B94E-C467882FD15B}">
      <dgm:prSet/>
      <dgm:spPr/>
      <dgm:t>
        <a:bodyPr/>
        <a:lstStyle/>
        <a:p>
          <a:endParaRPr lang="pt-BR"/>
        </a:p>
      </dgm:t>
    </dgm:pt>
    <dgm:pt modelId="{10D32604-FACD-4AAF-A634-EC270D89253D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400" dirty="0"/>
            <a:t>Sindicato dos Trabalhadores rurais</a:t>
          </a:r>
        </a:p>
      </dgm:t>
    </dgm:pt>
    <dgm:pt modelId="{3F8A2916-D07A-4B93-8E3F-4E98A1125308}" type="sibTrans" cxnId="{541DE531-DF77-4901-A499-1893C550266D}">
      <dgm:prSet/>
      <dgm:spPr/>
      <dgm:t>
        <a:bodyPr/>
        <a:lstStyle/>
        <a:p>
          <a:endParaRPr lang="pt-BR"/>
        </a:p>
      </dgm:t>
    </dgm:pt>
    <dgm:pt modelId="{E045A58D-D0E9-4E53-A832-5259770700EA}" type="parTrans" cxnId="{541DE531-DF77-4901-A499-1893C550266D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pt-BR"/>
        </a:p>
      </dgm:t>
    </dgm:pt>
    <dgm:pt modelId="{E623E0FC-13A0-4CE2-99B4-C73931ECDF7C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pt-BR" sz="1800" dirty="0"/>
            <a:t>ONGs</a:t>
          </a:r>
        </a:p>
      </dgm:t>
    </dgm:pt>
    <dgm:pt modelId="{C28410EE-E8FF-4CDF-B2D2-DB5AF7A5E35A}" type="parTrans" cxnId="{4AE8E961-55F9-4E89-8C7F-B8E89BF8F2D9}">
      <dgm:prSet/>
      <dgm:spPr/>
      <dgm:t>
        <a:bodyPr/>
        <a:lstStyle/>
        <a:p>
          <a:endParaRPr lang="pt-BR"/>
        </a:p>
      </dgm:t>
    </dgm:pt>
    <dgm:pt modelId="{92E0A344-C9AE-457B-BF52-07C9199F1A51}" type="sibTrans" cxnId="{4AE8E961-55F9-4E89-8C7F-B8E89BF8F2D9}">
      <dgm:prSet/>
      <dgm:spPr/>
      <dgm:t>
        <a:bodyPr/>
        <a:lstStyle/>
        <a:p>
          <a:endParaRPr lang="pt-BR"/>
        </a:p>
      </dgm:t>
    </dgm:pt>
    <dgm:pt modelId="{60693D4C-0413-4FB3-B2CA-8C1F9E189C73}" type="pres">
      <dgm:prSet presAssocID="{FBD0AEDC-108F-42FC-AE9A-DF5DB97815E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8C617D-E14D-4BFA-B619-A81C9EFD0F44}" type="pres">
      <dgm:prSet presAssocID="{50BC7068-7218-4E62-BB32-FD54A5520AC5}" presName="hierRoot1" presStyleCnt="0"/>
      <dgm:spPr/>
    </dgm:pt>
    <dgm:pt modelId="{F18F2E79-1DB8-4E22-B75D-4F2D0B6AE136}" type="pres">
      <dgm:prSet presAssocID="{50BC7068-7218-4E62-BB32-FD54A5520AC5}" presName="composite" presStyleCnt="0"/>
      <dgm:spPr/>
    </dgm:pt>
    <dgm:pt modelId="{85ACA997-176D-4467-B510-65BFCA2D3AD3}" type="pres">
      <dgm:prSet presAssocID="{50BC7068-7218-4E62-BB32-FD54A5520AC5}" presName="background" presStyleLbl="node0" presStyleIdx="0" presStyleCnt="1"/>
      <dgm:spPr>
        <a:solidFill>
          <a:schemeClr val="accent6">
            <a:lumMod val="50000"/>
          </a:schemeClr>
        </a:solidFill>
      </dgm:spPr>
    </dgm:pt>
    <dgm:pt modelId="{915F2AC1-BEB1-498D-ADED-4CEA3EA65176}" type="pres">
      <dgm:prSet presAssocID="{50BC7068-7218-4E62-BB32-FD54A5520AC5}" presName="text" presStyleLbl="fgAcc0" presStyleIdx="0" presStyleCnt="1">
        <dgm:presLayoutVars>
          <dgm:chPref val="3"/>
        </dgm:presLayoutVars>
      </dgm:prSet>
      <dgm:spPr/>
    </dgm:pt>
    <dgm:pt modelId="{A0CD003C-D6CC-4444-8008-83D67A1FD44B}" type="pres">
      <dgm:prSet presAssocID="{50BC7068-7218-4E62-BB32-FD54A5520AC5}" presName="hierChild2" presStyleCnt="0"/>
      <dgm:spPr/>
    </dgm:pt>
    <dgm:pt modelId="{C820F8D2-317F-4F26-9382-C334CB2CD289}" type="pres">
      <dgm:prSet presAssocID="{3D078A26-678A-41FE-AB2F-7BF9341B64E6}" presName="Name10" presStyleLbl="parChTrans1D2" presStyleIdx="0" presStyleCnt="5"/>
      <dgm:spPr/>
    </dgm:pt>
    <dgm:pt modelId="{65C48DD5-8420-4185-8A03-2B49B702984C}" type="pres">
      <dgm:prSet presAssocID="{0FD0392A-09A4-4BA3-8336-70E1327C5ABE}" presName="hierRoot2" presStyleCnt="0"/>
      <dgm:spPr/>
    </dgm:pt>
    <dgm:pt modelId="{B0F2A8BA-EF72-436D-95BE-7498F833849F}" type="pres">
      <dgm:prSet presAssocID="{0FD0392A-09A4-4BA3-8336-70E1327C5ABE}" presName="composite2" presStyleCnt="0"/>
      <dgm:spPr/>
    </dgm:pt>
    <dgm:pt modelId="{BD8428E8-6BDD-4158-B348-86F8588AFDAF}" type="pres">
      <dgm:prSet presAssocID="{0FD0392A-09A4-4BA3-8336-70E1327C5ABE}" presName="background2" presStyleLbl="node2" presStyleIdx="0" presStyleCnt="5"/>
      <dgm:spPr>
        <a:solidFill>
          <a:schemeClr val="accent6">
            <a:lumMod val="75000"/>
          </a:schemeClr>
        </a:solidFill>
      </dgm:spPr>
    </dgm:pt>
    <dgm:pt modelId="{CD4A8F16-5445-4685-BB9B-973552D90594}" type="pres">
      <dgm:prSet presAssocID="{0FD0392A-09A4-4BA3-8336-70E1327C5ABE}" presName="text2" presStyleLbl="fgAcc2" presStyleIdx="0" presStyleCnt="5">
        <dgm:presLayoutVars>
          <dgm:chPref val="3"/>
        </dgm:presLayoutVars>
      </dgm:prSet>
      <dgm:spPr/>
    </dgm:pt>
    <dgm:pt modelId="{974CEEA7-6100-4D81-A4D8-014C40A69603}" type="pres">
      <dgm:prSet presAssocID="{0FD0392A-09A4-4BA3-8336-70E1327C5ABE}" presName="hierChild3" presStyleCnt="0"/>
      <dgm:spPr/>
    </dgm:pt>
    <dgm:pt modelId="{F00733B2-1E4E-4924-A044-6A08E8B1129A}" type="pres">
      <dgm:prSet presAssocID="{5BB9D646-5130-49DA-B219-2873BC6496CA}" presName="Name17" presStyleLbl="parChTrans1D3" presStyleIdx="0" presStyleCnt="5"/>
      <dgm:spPr/>
    </dgm:pt>
    <dgm:pt modelId="{C41B9759-C8D7-4B3A-9754-2FDE3541FF80}" type="pres">
      <dgm:prSet presAssocID="{C2B69739-8D8B-4896-A566-61F50558EDBB}" presName="hierRoot3" presStyleCnt="0"/>
      <dgm:spPr/>
    </dgm:pt>
    <dgm:pt modelId="{8DDE6205-A113-4960-AD0C-1BA9D1D502CA}" type="pres">
      <dgm:prSet presAssocID="{C2B69739-8D8B-4896-A566-61F50558EDBB}" presName="composite3" presStyleCnt="0"/>
      <dgm:spPr/>
    </dgm:pt>
    <dgm:pt modelId="{18EA0A52-6943-4134-8D31-206DAAC9D196}" type="pres">
      <dgm:prSet presAssocID="{C2B69739-8D8B-4896-A566-61F50558EDBB}" presName="background3" presStyleLbl="node3" presStyleIdx="0" presStyleCnt="5"/>
      <dgm:spPr>
        <a:solidFill>
          <a:schemeClr val="accent6">
            <a:lumMod val="75000"/>
          </a:schemeClr>
        </a:solidFill>
      </dgm:spPr>
    </dgm:pt>
    <dgm:pt modelId="{F8FBE189-228B-4CB2-924B-27031192A201}" type="pres">
      <dgm:prSet presAssocID="{C2B69739-8D8B-4896-A566-61F50558EDBB}" presName="text3" presStyleLbl="fgAcc3" presStyleIdx="0" presStyleCnt="5">
        <dgm:presLayoutVars>
          <dgm:chPref val="3"/>
        </dgm:presLayoutVars>
      </dgm:prSet>
      <dgm:spPr/>
    </dgm:pt>
    <dgm:pt modelId="{259BD661-3230-4F0A-B878-EE661963D4A0}" type="pres">
      <dgm:prSet presAssocID="{C2B69739-8D8B-4896-A566-61F50558EDBB}" presName="hierChild4" presStyleCnt="0"/>
      <dgm:spPr/>
    </dgm:pt>
    <dgm:pt modelId="{113BBCE7-ABA8-4CD9-90AC-92FB0896959E}" type="pres">
      <dgm:prSet presAssocID="{5DB4DBB0-7F94-4496-BC62-0FF509F2065A}" presName="Name17" presStyleLbl="parChTrans1D3" presStyleIdx="1" presStyleCnt="5"/>
      <dgm:spPr/>
    </dgm:pt>
    <dgm:pt modelId="{B3DAAB9D-83CA-4B29-9F8B-3DA15953467F}" type="pres">
      <dgm:prSet presAssocID="{B0F2D3B7-ED5F-4A26-A25F-6AFA8720179F}" presName="hierRoot3" presStyleCnt="0"/>
      <dgm:spPr/>
    </dgm:pt>
    <dgm:pt modelId="{244ED8C7-7BC4-405C-BC08-E972D211FD70}" type="pres">
      <dgm:prSet presAssocID="{B0F2D3B7-ED5F-4A26-A25F-6AFA8720179F}" presName="composite3" presStyleCnt="0"/>
      <dgm:spPr/>
    </dgm:pt>
    <dgm:pt modelId="{DE954705-7189-4598-A83F-BD48BCB95A2F}" type="pres">
      <dgm:prSet presAssocID="{B0F2D3B7-ED5F-4A26-A25F-6AFA8720179F}" presName="background3" presStyleLbl="node3" presStyleIdx="1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5FB7F788-6913-4CB2-9295-C3BCDF23ACEB}" type="pres">
      <dgm:prSet presAssocID="{B0F2D3B7-ED5F-4A26-A25F-6AFA8720179F}" presName="text3" presStyleLbl="fgAcc3" presStyleIdx="1" presStyleCnt="5">
        <dgm:presLayoutVars>
          <dgm:chPref val="3"/>
        </dgm:presLayoutVars>
      </dgm:prSet>
      <dgm:spPr/>
    </dgm:pt>
    <dgm:pt modelId="{2653A19D-1A20-4AC7-BAFC-A728A327A84E}" type="pres">
      <dgm:prSet presAssocID="{B0F2D3B7-ED5F-4A26-A25F-6AFA8720179F}" presName="hierChild4" presStyleCnt="0"/>
      <dgm:spPr/>
    </dgm:pt>
    <dgm:pt modelId="{915E9D66-A944-4A23-AF8E-08E108BA9E27}" type="pres">
      <dgm:prSet presAssocID="{6044A62A-6EEE-4AEE-A14D-E3867493AA69}" presName="Name10" presStyleLbl="parChTrans1D2" presStyleIdx="1" presStyleCnt="5"/>
      <dgm:spPr/>
    </dgm:pt>
    <dgm:pt modelId="{F69F76A6-5A25-4286-99FF-911B381E77F6}" type="pres">
      <dgm:prSet presAssocID="{A981EC61-BC59-4F1F-BE4A-6858192725E9}" presName="hierRoot2" presStyleCnt="0"/>
      <dgm:spPr/>
    </dgm:pt>
    <dgm:pt modelId="{1D83D41E-41BF-40E9-A6D8-219F6070D90C}" type="pres">
      <dgm:prSet presAssocID="{A981EC61-BC59-4F1F-BE4A-6858192725E9}" presName="composite2" presStyleCnt="0"/>
      <dgm:spPr/>
    </dgm:pt>
    <dgm:pt modelId="{214A36BF-92E6-4B23-AEB6-1F50ECBA0CD8}" type="pres">
      <dgm:prSet presAssocID="{A981EC61-BC59-4F1F-BE4A-6858192725E9}" presName="background2" presStyleLbl="node2" presStyleIdx="1" presStyleCnt="5"/>
      <dgm:spPr>
        <a:solidFill>
          <a:schemeClr val="accent6">
            <a:lumMod val="75000"/>
          </a:schemeClr>
        </a:solidFill>
      </dgm:spPr>
    </dgm:pt>
    <dgm:pt modelId="{9D80411C-97BD-497F-943E-EBF4382FD566}" type="pres">
      <dgm:prSet presAssocID="{A981EC61-BC59-4F1F-BE4A-6858192725E9}" presName="text2" presStyleLbl="fgAcc2" presStyleIdx="1" presStyleCnt="5">
        <dgm:presLayoutVars>
          <dgm:chPref val="3"/>
        </dgm:presLayoutVars>
      </dgm:prSet>
      <dgm:spPr/>
    </dgm:pt>
    <dgm:pt modelId="{F50BECDC-C0E1-4484-9B2A-F6665AE4F5BC}" type="pres">
      <dgm:prSet presAssocID="{A981EC61-BC59-4F1F-BE4A-6858192725E9}" presName="hierChild3" presStyleCnt="0"/>
      <dgm:spPr/>
    </dgm:pt>
    <dgm:pt modelId="{7F06D744-82C3-494A-98B3-DC7E429BA8EA}" type="pres">
      <dgm:prSet presAssocID="{EA83F1DD-0CE7-4369-9649-463FDF36EE8D}" presName="Name10" presStyleLbl="parChTrans1D2" presStyleIdx="2" presStyleCnt="5"/>
      <dgm:spPr/>
    </dgm:pt>
    <dgm:pt modelId="{73F6150F-8DCB-4691-9A99-579CA1828629}" type="pres">
      <dgm:prSet presAssocID="{54D403BC-00D1-4BED-B0EC-76E1093F45C8}" presName="hierRoot2" presStyleCnt="0"/>
      <dgm:spPr/>
    </dgm:pt>
    <dgm:pt modelId="{D30C18A3-02D4-4FA7-BC90-940CAAEA8196}" type="pres">
      <dgm:prSet presAssocID="{54D403BC-00D1-4BED-B0EC-76E1093F45C8}" presName="composite2" presStyleCnt="0"/>
      <dgm:spPr/>
    </dgm:pt>
    <dgm:pt modelId="{B7AB5810-E486-4302-9FEC-166FE79AF24C}" type="pres">
      <dgm:prSet presAssocID="{54D403BC-00D1-4BED-B0EC-76E1093F45C8}" presName="background2" presStyleLbl="node2" presStyleIdx="2" presStyleCnt="5"/>
      <dgm:spPr>
        <a:solidFill>
          <a:schemeClr val="accent6">
            <a:lumMod val="75000"/>
          </a:schemeClr>
        </a:solidFill>
      </dgm:spPr>
    </dgm:pt>
    <dgm:pt modelId="{66F39930-34E6-4169-A87A-2032BDB3D96E}" type="pres">
      <dgm:prSet presAssocID="{54D403BC-00D1-4BED-B0EC-76E1093F45C8}" presName="text2" presStyleLbl="fgAcc2" presStyleIdx="2" presStyleCnt="5">
        <dgm:presLayoutVars>
          <dgm:chPref val="3"/>
        </dgm:presLayoutVars>
      </dgm:prSet>
      <dgm:spPr/>
    </dgm:pt>
    <dgm:pt modelId="{638BD9DC-BD47-42F2-A476-9E0BEDA1421E}" type="pres">
      <dgm:prSet presAssocID="{54D403BC-00D1-4BED-B0EC-76E1093F45C8}" presName="hierChild3" presStyleCnt="0"/>
      <dgm:spPr/>
    </dgm:pt>
    <dgm:pt modelId="{86866B6C-DB76-4992-BC96-80D2CD7F3D1D}" type="pres">
      <dgm:prSet presAssocID="{857E92A1-1200-4140-88E4-FB83DF478BB6}" presName="Name10" presStyleLbl="parChTrans1D2" presStyleIdx="3" presStyleCnt="5"/>
      <dgm:spPr/>
    </dgm:pt>
    <dgm:pt modelId="{033B200F-2241-40CA-B0C6-DDDC76717957}" type="pres">
      <dgm:prSet presAssocID="{D6B4FA05-ECCA-444D-A270-D226DFB06BAC}" presName="hierRoot2" presStyleCnt="0"/>
      <dgm:spPr/>
    </dgm:pt>
    <dgm:pt modelId="{7FFDB0D8-4F9C-4C41-8FD8-A2202471C33F}" type="pres">
      <dgm:prSet presAssocID="{D6B4FA05-ECCA-444D-A270-D226DFB06BAC}" presName="composite2" presStyleCnt="0"/>
      <dgm:spPr/>
    </dgm:pt>
    <dgm:pt modelId="{F7C51D5D-D7D4-4B62-B086-0889CC978D7C}" type="pres">
      <dgm:prSet presAssocID="{D6B4FA05-ECCA-444D-A270-D226DFB06BAC}" presName="background2" presStyleLbl="node2" presStyleIdx="3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837EA936-A4E5-408E-AA75-67D333B5441C}" type="pres">
      <dgm:prSet presAssocID="{D6B4FA05-ECCA-444D-A270-D226DFB06BAC}" presName="text2" presStyleLbl="fgAcc2" presStyleIdx="3" presStyleCnt="5">
        <dgm:presLayoutVars>
          <dgm:chPref val="3"/>
        </dgm:presLayoutVars>
      </dgm:prSet>
      <dgm:spPr/>
    </dgm:pt>
    <dgm:pt modelId="{6C1A73CC-68EE-4493-A96C-B6EAB33B7197}" type="pres">
      <dgm:prSet presAssocID="{D6B4FA05-ECCA-444D-A270-D226DFB06BAC}" presName="hierChild3" presStyleCnt="0"/>
      <dgm:spPr/>
    </dgm:pt>
    <dgm:pt modelId="{697B5C52-121F-4B3E-94F4-ECB11482918A}" type="pres">
      <dgm:prSet presAssocID="{7EC03390-32D8-451A-9722-10CAAA05BA8D}" presName="Name17" presStyleLbl="parChTrans1D3" presStyleIdx="2" presStyleCnt="5"/>
      <dgm:spPr/>
    </dgm:pt>
    <dgm:pt modelId="{51FE50ED-37F9-46A9-ACDF-45FC6666B340}" type="pres">
      <dgm:prSet presAssocID="{3EE66C7A-6C75-4C36-A30E-7B52897832F9}" presName="hierRoot3" presStyleCnt="0"/>
      <dgm:spPr/>
    </dgm:pt>
    <dgm:pt modelId="{929AFADF-9C9A-4667-84D5-88743B12C3FA}" type="pres">
      <dgm:prSet presAssocID="{3EE66C7A-6C75-4C36-A30E-7B52897832F9}" presName="composite3" presStyleCnt="0"/>
      <dgm:spPr/>
    </dgm:pt>
    <dgm:pt modelId="{199B0FDF-644A-4B3A-B287-0C9E0F9F6BD4}" type="pres">
      <dgm:prSet presAssocID="{3EE66C7A-6C75-4C36-A30E-7B52897832F9}" presName="background3" presStyleLbl="node3" presStyleIdx="2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678AEFF0-F50B-4C14-9479-B210FF2125A4}" type="pres">
      <dgm:prSet presAssocID="{3EE66C7A-6C75-4C36-A30E-7B52897832F9}" presName="text3" presStyleLbl="fgAcc3" presStyleIdx="2" presStyleCnt="5">
        <dgm:presLayoutVars>
          <dgm:chPref val="3"/>
        </dgm:presLayoutVars>
      </dgm:prSet>
      <dgm:spPr/>
    </dgm:pt>
    <dgm:pt modelId="{A5EAEC83-84A7-4B7E-B5AE-2C9E5D05CA62}" type="pres">
      <dgm:prSet presAssocID="{3EE66C7A-6C75-4C36-A30E-7B52897832F9}" presName="hierChild4" presStyleCnt="0"/>
      <dgm:spPr/>
    </dgm:pt>
    <dgm:pt modelId="{BF9C5391-AFB7-4201-B9DF-56D421706ABF}" type="pres">
      <dgm:prSet presAssocID="{E045A58D-D0E9-4E53-A832-5259770700EA}" presName="Name17" presStyleLbl="parChTrans1D3" presStyleIdx="3" presStyleCnt="5"/>
      <dgm:spPr/>
    </dgm:pt>
    <dgm:pt modelId="{D62121EE-9ADA-4F7F-BADD-08B1B4F9D90C}" type="pres">
      <dgm:prSet presAssocID="{10D32604-FACD-4AAF-A634-EC270D89253D}" presName="hierRoot3" presStyleCnt="0"/>
      <dgm:spPr/>
    </dgm:pt>
    <dgm:pt modelId="{B00723F0-319F-4A05-9CBE-E7735D123813}" type="pres">
      <dgm:prSet presAssocID="{10D32604-FACD-4AAF-A634-EC270D89253D}" presName="composite3" presStyleCnt="0"/>
      <dgm:spPr/>
    </dgm:pt>
    <dgm:pt modelId="{C4AE3C43-BC57-4154-81BF-BADAEC935C7B}" type="pres">
      <dgm:prSet presAssocID="{10D32604-FACD-4AAF-A634-EC270D89253D}" presName="background3" presStyleLbl="node3" presStyleIdx="3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40686D7D-FBE0-4417-9768-148CE515C848}" type="pres">
      <dgm:prSet presAssocID="{10D32604-FACD-4AAF-A634-EC270D89253D}" presName="text3" presStyleLbl="fgAcc3" presStyleIdx="3" presStyleCnt="5">
        <dgm:presLayoutVars>
          <dgm:chPref val="3"/>
        </dgm:presLayoutVars>
      </dgm:prSet>
      <dgm:spPr/>
    </dgm:pt>
    <dgm:pt modelId="{DC167CA4-0F15-465B-A896-54D568111744}" type="pres">
      <dgm:prSet presAssocID="{10D32604-FACD-4AAF-A634-EC270D89253D}" presName="hierChild4" presStyleCnt="0"/>
      <dgm:spPr/>
    </dgm:pt>
    <dgm:pt modelId="{8FC384EE-B969-400E-8747-E0AB2A724481}" type="pres">
      <dgm:prSet presAssocID="{C28410EE-E8FF-4CDF-B2D2-DB5AF7A5E35A}" presName="Name17" presStyleLbl="parChTrans1D3" presStyleIdx="4" presStyleCnt="5"/>
      <dgm:spPr/>
    </dgm:pt>
    <dgm:pt modelId="{7617A0B3-0C31-4B72-896F-A7B79B178C36}" type="pres">
      <dgm:prSet presAssocID="{E623E0FC-13A0-4CE2-99B4-C73931ECDF7C}" presName="hierRoot3" presStyleCnt="0"/>
      <dgm:spPr/>
    </dgm:pt>
    <dgm:pt modelId="{A0D70BE4-AC9F-4020-936E-6800FA55F4A5}" type="pres">
      <dgm:prSet presAssocID="{E623E0FC-13A0-4CE2-99B4-C73931ECDF7C}" presName="composite3" presStyleCnt="0"/>
      <dgm:spPr/>
    </dgm:pt>
    <dgm:pt modelId="{4835B843-DA4C-42DE-8CAA-84D3174CDEAA}" type="pres">
      <dgm:prSet presAssocID="{E623E0FC-13A0-4CE2-99B4-C73931ECDF7C}" presName="background3" presStyleLbl="node3" presStyleIdx="4" presStyleCnt="5"/>
      <dgm:spPr>
        <a:solidFill>
          <a:schemeClr val="accent6">
            <a:lumMod val="75000"/>
          </a:schemeClr>
        </a:solidFill>
      </dgm:spPr>
    </dgm:pt>
    <dgm:pt modelId="{07388137-E45C-428B-9CF4-246C79F9B250}" type="pres">
      <dgm:prSet presAssocID="{E623E0FC-13A0-4CE2-99B4-C73931ECDF7C}" presName="text3" presStyleLbl="fgAcc3" presStyleIdx="4" presStyleCnt="5">
        <dgm:presLayoutVars>
          <dgm:chPref val="3"/>
        </dgm:presLayoutVars>
      </dgm:prSet>
      <dgm:spPr/>
    </dgm:pt>
    <dgm:pt modelId="{53C176F3-6010-46A3-AFA2-2A0F5D09EEAD}" type="pres">
      <dgm:prSet presAssocID="{E623E0FC-13A0-4CE2-99B4-C73931ECDF7C}" presName="hierChild4" presStyleCnt="0"/>
      <dgm:spPr/>
    </dgm:pt>
    <dgm:pt modelId="{763D65BD-9567-4EB8-9BAF-1E14F6B5C27D}" type="pres">
      <dgm:prSet presAssocID="{5BA0BAE0-8F8A-4F87-A9B7-569A9D851281}" presName="Name10" presStyleLbl="parChTrans1D2" presStyleIdx="4" presStyleCnt="5"/>
      <dgm:spPr/>
    </dgm:pt>
    <dgm:pt modelId="{50E695E2-CE52-4F64-81D7-BABBF2354B7C}" type="pres">
      <dgm:prSet presAssocID="{421D32DC-9775-41FE-8525-EAE72C8361DE}" presName="hierRoot2" presStyleCnt="0"/>
      <dgm:spPr/>
    </dgm:pt>
    <dgm:pt modelId="{D5AA488C-8D6A-4D28-BECF-3E07EEDF8D62}" type="pres">
      <dgm:prSet presAssocID="{421D32DC-9775-41FE-8525-EAE72C8361DE}" presName="composite2" presStyleCnt="0"/>
      <dgm:spPr/>
    </dgm:pt>
    <dgm:pt modelId="{8C76DEDD-E351-497D-83DE-0B92FAA41DC8}" type="pres">
      <dgm:prSet presAssocID="{421D32DC-9775-41FE-8525-EAE72C8361DE}" presName="background2" presStyleLbl="node2" presStyleIdx="4" presStyleCnt="5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943A5F68-28C6-4FE1-92A0-FDE4499D177A}" type="pres">
      <dgm:prSet presAssocID="{421D32DC-9775-41FE-8525-EAE72C8361DE}" presName="text2" presStyleLbl="fgAcc2" presStyleIdx="4" presStyleCnt="5">
        <dgm:presLayoutVars>
          <dgm:chPref val="3"/>
        </dgm:presLayoutVars>
      </dgm:prSet>
      <dgm:spPr/>
    </dgm:pt>
    <dgm:pt modelId="{63BB93CE-519F-46DF-B686-546605362353}" type="pres">
      <dgm:prSet presAssocID="{421D32DC-9775-41FE-8525-EAE72C8361DE}" presName="hierChild3" presStyleCnt="0"/>
      <dgm:spPr/>
    </dgm:pt>
  </dgm:ptLst>
  <dgm:cxnLst>
    <dgm:cxn modelId="{1E0A5604-3090-48CF-ACD9-F90F86399D16}" type="presOf" srcId="{7EC03390-32D8-451A-9722-10CAAA05BA8D}" destId="{697B5C52-121F-4B3E-94F4-ECB11482918A}" srcOrd="0" destOrd="0" presId="urn:microsoft.com/office/officeart/2005/8/layout/hierarchy1"/>
    <dgm:cxn modelId="{C37C5908-42FE-4A13-BD14-7C77442A2023}" srcId="{0FD0392A-09A4-4BA3-8336-70E1327C5ABE}" destId="{B0F2D3B7-ED5F-4A26-A25F-6AFA8720179F}" srcOrd="1" destOrd="0" parTransId="{5DB4DBB0-7F94-4496-BC62-0FF509F2065A}" sibTransId="{B8A31887-F3E0-434C-B9B0-F23EC939C5E4}"/>
    <dgm:cxn modelId="{5D7E7F09-575C-49E6-93A9-14D8C682C9E3}" srcId="{50BC7068-7218-4E62-BB32-FD54A5520AC5}" destId="{421D32DC-9775-41FE-8525-EAE72C8361DE}" srcOrd="4" destOrd="0" parTransId="{5BA0BAE0-8F8A-4F87-A9B7-569A9D851281}" sibTransId="{420008E8-6333-4C62-A00B-D0CE2277BD79}"/>
    <dgm:cxn modelId="{A5BF080A-C2A1-4F5F-90C9-424A8285A46D}" type="presOf" srcId="{E623E0FC-13A0-4CE2-99B4-C73931ECDF7C}" destId="{07388137-E45C-428B-9CF4-246C79F9B250}" srcOrd="0" destOrd="0" presId="urn:microsoft.com/office/officeart/2005/8/layout/hierarchy1"/>
    <dgm:cxn modelId="{DC298F0C-3D93-4D50-ABD4-6CE48B0848EA}" type="presOf" srcId="{D6B4FA05-ECCA-444D-A270-D226DFB06BAC}" destId="{837EA936-A4E5-408E-AA75-67D333B5441C}" srcOrd="0" destOrd="0" presId="urn:microsoft.com/office/officeart/2005/8/layout/hierarchy1"/>
    <dgm:cxn modelId="{7157F22D-1792-4FA7-964E-7F4834E6F158}" type="presOf" srcId="{50BC7068-7218-4E62-BB32-FD54A5520AC5}" destId="{915F2AC1-BEB1-498D-ADED-4CEA3EA65176}" srcOrd="0" destOrd="0" presId="urn:microsoft.com/office/officeart/2005/8/layout/hierarchy1"/>
    <dgm:cxn modelId="{541DE531-DF77-4901-A499-1893C550266D}" srcId="{D6B4FA05-ECCA-444D-A270-D226DFB06BAC}" destId="{10D32604-FACD-4AAF-A634-EC270D89253D}" srcOrd="1" destOrd="0" parTransId="{E045A58D-D0E9-4E53-A832-5259770700EA}" sibTransId="{3F8A2916-D07A-4B93-8E3F-4E98A1125308}"/>
    <dgm:cxn modelId="{3E4DE831-310E-442C-885D-5CBCAB0F8706}" srcId="{50BC7068-7218-4E62-BB32-FD54A5520AC5}" destId="{D6B4FA05-ECCA-444D-A270-D226DFB06BAC}" srcOrd="3" destOrd="0" parTransId="{857E92A1-1200-4140-88E4-FB83DF478BB6}" sibTransId="{525E0A12-7AC8-463D-B722-8203DEBAB0D2}"/>
    <dgm:cxn modelId="{7B1B5F33-B1CB-44EF-9BCF-D1B1A8EF147C}" type="presOf" srcId="{C28410EE-E8FF-4CDF-B2D2-DB5AF7A5E35A}" destId="{8FC384EE-B969-400E-8747-E0AB2A724481}" srcOrd="0" destOrd="0" presId="urn:microsoft.com/office/officeart/2005/8/layout/hierarchy1"/>
    <dgm:cxn modelId="{D692BD5F-8F4C-493C-A125-9F4F8190454B}" type="presOf" srcId="{54D403BC-00D1-4BED-B0EC-76E1093F45C8}" destId="{66F39930-34E6-4169-A87A-2032BDB3D96E}" srcOrd="0" destOrd="0" presId="urn:microsoft.com/office/officeart/2005/8/layout/hierarchy1"/>
    <dgm:cxn modelId="{4AE8E961-55F9-4E89-8C7F-B8E89BF8F2D9}" srcId="{D6B4FA05-ECCA-444D-A270-D226DFB06BAC}" destId="{E623E0FC-13A0-4CE2-99B4-C73931ECDF7C}" srcOrd="2" destOrd="0" parTransId="{C28410EE-E8FF-4CDF-B2D2-DB5AF7A5E35A}" sibTransId="{92E0A344-C9AE-457B-BF52-07C9199F1A51}"/>
    <dgm:cxn modelId="{6B8BDA45-DF12-4226-BB7D-FE610DCD1F13}" type="presOf" srcId="{EA83F1DD-0CE7-4369-9649-463FDF36EE8D}" destId="{7F06D744-82C3-494A-98B3-DC7E429BA8EA}" srcOrd="0" destOrd="0" presId="urn:microsoft.com/office/officeart/2005/8/layout/hierarchy1"/>
    <dgm:cxn modelId="{68D97047-6094-4DAA-B8BD-96C33DAA32EC}" srcId="{50BC7068-7218-4E62-BB32-FD54A5520AC5}" destId="{0FD0392A-09A4-4BA3-8336-70E1327C5ABE}" srcOrd="0" destOrd="0" parTransId="{3D078A26-678A-41FE-AB2F-7BF9341B64E6}" sibTransId="{E92536DD-348C-4709-AE2F-C7DCD216E8FD}"/>
    <dgm:cxn modelId="{847C664A-2B25-48EB-AF4D-A9BFEF5C53EF}" type="presOf" srcId="{421D32DC-9775-41FE-8525-EAE72C8361DE}" destId="{943A5F68-28C6-4FE1-92A0-FDE4499D177A}" srcOrd="0" destOrd="0" presId="urn:microsoft.com/office/officeart/2005/8/layout/hierarchy1"/>
    <dgm:cxn modelId="{FC17E36E-DDF7-449C-B2FC-89D18E0B76A1}" type="presOf" srcId="{C2B69739-8D8B-4896-A566-61F50558EDBB}" destId="{F8FBE189-228B-4CB2-924B-27031192A201}" srcOrd="0" destOrd="0" presId="urn:microsoft.com/office/officeart/2005/8/layout/hierarchy1"/>
    <dgm:cxn modelId="{38077350-6A34-4323-A6E7-5A953BBBD8CF}" type="presOf" srcId="{6044A62A-6EEE-4AEE-A14D-E3867493AA69}" destId="{915E9D66-A944-4A23-AF8E-08E108BA9E27}" srcOrd="0" destOrd="0" presId="urn:microsoft.com/office/officeart/2005/8/layout/hierarchy1"/>
    <dgm:cxn modelId="{2C315850-282C-4D52-AB01-7B850EDF6289}" type="presOf" srcId="{5DB4DBB0-7F94-4496-BC62-0FF509F2065A}" destId="{113BBCE7-ABA8-4CD9-90AC-92FB0896959E}" srcOrd="0" destOrd="0" presId="urn:microsoft.com/office/officeart/2005/8/layout/hierarchy1"/>
    <dgm:cxn modelId="{594F7D5A-4095-4AF6-B470-1C6064136C63}" srcId="{50BC7068-7218-4E62-BB32-FD54A5520AC5}" destId="{A981EC61-BC59-4F1F-BE4A-6858192725E9}" srcOrd="1" destOrd="0" parTransId="{6044A62A-6EEE-4AEE-A14D-E3867493AA69}" sibTransId="{DBF7EDA1-D1E7-458F-A3BC-BEC24A5A1BAB}"/>
    <dgm:cxn modelId="{F398EA85-0A05-497D-90A9-A768024CD445}" srcId="{0FD0392A-09A4-4BA3-8336-70E1327C5ABE}" destId="{C2B69739-8D8B-4896-A566-61F50558EDBB}" srcOrd="0" destOrd="0" parTransId="{5BB9D646-5130-49DA-B219-2873BC6496CA}" sibTransId="{749D65CB-7D6D-4446-9E80-500D270CA515}"/>
    <dgm:cxn modelId="{D8038991-7BDB-4571-8308-CB16FFCE29A2}" type="presOf" srcId="{3D078A26-678A-41FE-AB2F-7BF9341B64E6}" destId="{C820F8D2-317F-4F26-9382-C334CB2CD289}" srcOrd="0" destOrd="0" presId="urn:microsoft.com/office/officeart/2005/8/layout/hierarchy1"/>
    <dgm:cxn modelId="{1291599F-2002-4107-B94E-C467882FD15B}" srcId="{D6B4FA05-ECCA-444D-A270-D226DFB06BAC}" destId="{3EE66C7A-6C75-4C36-A30E-7B52897832F9}" srcOrd="0" destOrd="0" parTransId="{7EC03390-32D8-451A-9722-10CAAA05BA8D}" sibTransId="{D369091A-F761-45EB-9EE3-7042FE705782}"/>
    <dgm:cxn modelId="{E65887A4-EF50-4E44-8DAE-B33B0291EF2D}" srcId="{FBD0AEDC-108F-42FC-AE9A-DF5DB97815ED}" destId="{50BC7068-7218-4E62-BB32-FD54A5520AC5}" srcOrd="0" destOrd="0" parTransId="{91B671C5-E347-4E47-A876-26CF063239C3}" sibTransId="{66FBDD13-13F6-4DC5-8374-B452E3AA39EB}"/>
    <dgm:cxn modelId="{A40504AB-92E8-4E90-AB53-70C0DFFE3AA4}" type="presOf" srcId="{FBD0AEDC-108F-42FC-AE9A-DF5DB97815ED}" destId="{60693D4C-0413-4FB3-B2CA-8C1F9E189C73}" srcOrd="0" destOrd="0" presId="urn:microsoft.com/office/officeart/2005/8/layout/hierarchy1"/>
    <dgm:cxn modelId="{B6A190AF-7307-4041-AE60-B1F2B5F2B725}" type="presOf" srcId="{E045A58D-D0E9-4E53-A832-5259770700EA}" destId="{BF9C5391-AFB7-4201-B9DF-56D421706ABF}" srcOrd="0" destOrd="0" presId="urn:microsoft.com/office/officeart/2005/8/layout/hierarchy1"/>
    <dgm:cxn modelId="{554716B9-8F2B-47CF-B90A-3F753C6CE5FE}" srcId="{50BC7068-7218-4E62-BB32-FD54A5520AC5}" destId="{54D403BC-00D1-4BED-B0EC-76E1093F45C8}" srcOrd="2" destOrd="0" parTransId="{EA83F1DD-0CE7-4369-9649-463FDF36EE8D}" sibTransId="{8AF5C3F4-0C65-48E5-89CA-9520B0C001E8}"/>
    <dgm:cxn modelId="{40F731C0-4F0E-48D0-AAE8-207074BB1DB0}" type="presOf" srcId="{B0F2D3B7-ED5F-4A26-A25F-6AFA8720179F}" destId="{5FB7F788-6913-4CB2-9295-C3BCDF23ACEB}" srcOrd="0" destOrd="0" presId="urn:microsoft.com/office/officeart/2005/8/layout/hierarchy1"/>
    <dgm:cxn modelId="{A3A747C8-7807-4AD0-A6BF-D87DBF880DCE}" type="presOf" srcId="{A981EC61-BC59-4F1F-BE4A-6858192725E9}" destId="{9D80411C-97BD-497F-943E-EBF4382FD566}" srcOrd="0" destOrd="0" presId="urn:microsoft.com/office/officeart/2005/8/layout/hierarchy1"/>
    <dgm:cxn modelId="{381FCAD6-60EF-4AE2-88EA-47D23379E04E}" type="presOf" srcId="{5BA0BAE0-8F8A-4F87-A9B7-569A9D851281}" destId="{763D65BD-9567-4EB8-9BAF-1E14F6B5C27D}" srcOrd="0" destOrd="0" presId="urn:microsoft.com/office/officeart/2005/8/layout/hierarchy1"/>
    <dgm:cxn modelId="{BE5269DB-2C69-403F-9D08-66D2779793B0}" type="presOf" srcId="{0FD0392A-09A4-4BA3-8336-70E1327C5ABE}" destId="{CD4A8F16-5445-4685-BB9B-973552D90594}" srcOrd="0" destOrd="0" presId="urn:microsoft.com/office/officeart/2005/8/layout/hierarchy1"/>
    <dgm:cxn modelId="{FA3651DD-AE87-4E2E-8765-C9639E8F16A4}" type="presOf" srcId="{10D32604-FACD-4AAF-A634-EC270D89253D}" destId="{40686D7D-FBE0-4417-9768-148CE515C848}" srcOrd="0" destOrd="0" presId="urn:microsoft.com/office/officeart/2005/8/layout/hierarchy1"/>
    <dgm:cxn modelId="{C51533E2-98A4-441D-B5A4-91150CE78898}" type="presOf" srcId="{857E92A1-1200-4140-88E4-FB83DF478BB6}" destId="{86866B6C-DB76-4992-BC96-80D2CD7F3D1D}" srcOrd="0" destOrd="0" presId="urn:microsoft.com/office/officeart/2005/8/layout/hierarchy1"/>
    <dgm:cxn modelId="{EC7750F1-C8AB-43DA-941C-526F90B667B5}" type="presOf" srcId="{5BB9D646-5130-49DA-B219-2873BC6496CA}" destId="{F00733B2-1E4E-4924-A044-6A08E8B1129A}" srcOrd="0" destOrd="0" presId="urn:microsoft.com/office/officeart/2005/8/layout/hierarchy1"/>
    <dgm:cxn modelId="{C7F445F6-2E03-45CA-982F-AEA96425E8CB}" type="presOf" srcId="{3EE66C7A-6C75-4C36-A30E-7B52897832F9}" destId="{678AEFF0-F50B-4C14-9479-B210FF2125A4}" srcOrd="0" destOrd="0" presId="urn:microsoft.com/office/officeart/2005/8/layout/hierarchy1"/>
    <dgm:cxn modelId="{29F23D06-534B-43A0-B0F3-DF2D52A8FB4C}" type="presParOf" srcId="{60693D4C-0413-4FB3-B2CA-8C1F9E189C73}" destId="{548C617D-E14D-4BFA-B619-A81C9EFD0F44}" srcOrd="0" destOrd="0" presId="urn:microsoft.com/office/officeart/2005/8/layout/hierarchy1"/>
    <dgm:cxn modelId="{0ED77EEE-4F37-4F06-9451-F5CF68AEF750}" type="presParOf" srcId="{548C617D-E14D-4BFA-B619-A81C9EFD0F44}" destId="{F18F2E79-1DB8-4E22-B75D-4F2D0B6AE136}" srcOrd="0" destOrd="0" presId="urn:microsoft.com/office/officeart/2005/8/layout/hierarchy1"/>
    <dgm:cxn modelId="{07D53910-3050-4324-AAD0-013378DB083A}" type="presParOf" srcId="{F18F2E79-1DB8-4E22-B75D-4F2D0B6AE136}" destId="{85ACA997-176D-4467-B510-65BFCA2D3AD3}" srcOrd="0" destOrd="0" presId="urn:microsoft.com/office/officeart/2005/8/layout/hierarchy1"/>
    <dgm:cxn modelId="{3DCDF9A0-B609-4EC7-BBD0-99ED9A2529D3}" type="presParOf" srcId="{F18F2E79-1DB8-4E22-B75D-4F2D0B6AE136}" destId="{915F2AC1-BEB1-498D-ADED-4CEA3EA65176}" srcOrd="1" destOrd="0" presId="urn:microsoft.com/office/officeart/2005/8/layout/hierarchy1"/>
    <dgm:cxn modelId="{7D12BC80-6E3A-4AF5-B636-1D081AADF0C9}" type="presParOf" srcId="{548C617D-E14D-4BFA-B619-A81C9EFD0F44}" destId="{A0CD003C-D6CC-4444-8008-83D67A1FD44B}" srcOrd="1" destOrd="0" presId="urn:microsoft.com/office/officeart/2005/8/layout/hierarchy1"/>
    <dgm:cxn modelId="{141394A4-9C8A-47EF-BCA1-B35D10B4F527}" type="presParOf" srcId="{A0CD003C-D6CC-4444-8008-83D67A1FD44B}" destId="{C820F8D2-317F-4F26-9382-C334CB2CD289}" srcOrd="0" destOrd="0" presId="urn:microsoft.com/office/officeart/2005/8/layout/hierarchy1"/>
    <dgm:cxn modelId="{DBD5CF57-9FA4-44B0-8596-A253B1C35AA4}" type="presParOf" srcId="{A0CD003C-D6CC-4444-8008-83D67A1FD44B}" destId="{65C48DD5-8420-4185-8A03-2B49B702984C}" srcOrd="1" destOrd="0" presId="urn:microsoft.com/office/officeart/2005/8/layout/hierarchy1"/>
    <dgm:cxn modelId="{A446B29E-C858-4E37-982B-4595993CF288}" type="presParOf" srcId="{65C48DD5-8420-4185-8A03-2B49B702984C}" destId="{B0F2A8BA-EF72-436D-95BE-7498F833849F}" srcOrd="0" destOrd="0" presId="urn:microsoft.com/office/officeart/2005/8/layout/hierarchy1"/>
    <dgm:cxn modelId="{3BC21627-A3DD-48FB-BFDB-650C605382B2}" type="presParOf" srcId="{B0F2A8BA-EF72-436D-95BE-7498F833849F}" destId="{BD8428E8-6BDD-4158-B348-86F8588AFDAF}" srcOrd="0" destOrd="0" presId="urn:microsoft.com/office/officeart/2005/8/layout/hierarchy1"/>
    <dgm:cxn modelId="{CB479289-5982-4D21-83BA-B3364D4EE51F}" type="presParOf" srcId="{B0F2A8BA-EF72-436D-95BE-7498F833849F}" destId="{CD4A8F16-5445-4685-BB9B-973552D90594}" srcOrd="1" destOrd="0" presId="urn:microsoft.com/office/officeart/2005/8/layout/hierarchy1"/>
    <dgm:cxn modelId="{07A98B58-B449-48D5-AA03-69589AD0A754}" type="presParOf" srcId="{65C48DD5-8420-4185-8A03-2B49B702984C}" destId="{974CEEA7-6100-4D81-A4D8-014C40A69603}" srcOrd="1" destOrd="0" presId="urn:microsoft.com/office/officeart/2005/8/layout/hierarchy1"/>
    <dgm:cxn modelId="{59922445-6EE3-4332-9A9D-A5EC4A149949}" type="presParOf" srcId="{974CEEA7-6100-4D81-A4D8-014C40A69603}" destId="{F00733B2-1E4E-4924-A044-6A08E8B1129A}" srcOrd="0" destOrd="0" presId="urn:microsoft.com/office/officeart/2005/8/layout/hierarchy1"/>
    <dgm:cxn modelId="{B76000FD-9ED5-4FEE-BB9D-64CCA1D27095}" type="presParOf" srcId="{974CEEA7-6100-4D81-A4D8-014C40A69603}" destId="{C41B9759-C8D7-4B3A-9754-2FDE3541FF80}" srcOrd="1" destOrd="0" presId="urn:microsoft.com/office/officeart/2005/8/layout/hierarchy1"/>
    <dgm:cxn modelId="{329CE524-C3A4-4354-B91C-EAE91F87BBAC}" type="presParOf" srcId="{C41B9759-C8D7-4B3A-9754-2FDE3541FF80}" destId="{8DDE6205-A113-4960-AD0C-1BA9D1D502CA}" srcOrd="0" destOrd="0" presId="urn:microsoft.com/office/officeart/2005/8/layout/hierarchy1"/>
    <dgm:cxn modelId="{5FFC1997-F64F-4D80-BFF6-5CC2F5616808}" type="presParOf" srcId="{8DDE6205-A113-4960-AD0C-1BA9D1D502CA}" destId="{18EA0A52-6943-4134-8D31-206DAAC9D196}" srcOrd="0" destOrd="0" presId="urn:microsoft.com/office/officeart/2005/8/layout/hierarchy1"/>
    <dgm:cxn modelId="{2DA9B531-17E6-4BBC-BCC3-BD3ED3499AE8}" type="presParOf" srcId="{8DDE6205-A113-4960-AD0C-1BA9D1D502CA}" destId="{F8FBE189-228B-4CB2-924B-27031192A201}" srcOrd="1" destOrd="0" presId="urn:microsoft.com/office/officeart/2005/8/layout/hierarchy1"/>
    <dgm:cxn modelId="{02E48FAE-A46A-4CC6-A54E-51926F870ECC}" type="presParOf" srcId="{C41B9759-C8D7-4B3A-9754-2FDE3541FF80}" destId="{259BD661-3230-4F0A-B878-EE661963D4A0}" srcOrd="1" destOrd="0" presId="urn:microsoft.com/office/officeart/2005/8/layout/hierarchy1"/>
    <dgm:cxn modelId="{61BA5257-C054-49F2-98E4-6C28B939D747}" type="presParOf" srcId="{974CEEA7-6100-4D81-A4D8-014C40A69603}" destId="{113BBCE7-ABA8-4CD9-90AC-92FB0896959E}" srcOrd="2" destOrd="0" presId="urn:microsoft.com/office/officeart/2005/8/layout/hierarchy1"/>
    <dgm:cxn modelId="{569FC9FB-0453-4A2F-BBBB-D9F875D8EDEF}" type="presParOf" srcId="{974CEEA7-6100-4D81-A4D8-014C40A69603}" destId="{B3DAAB9D-83CA-4B29-9F8B-3DA15953467F}" srcOrd="3" destOrd="0" presId="urn:microsoft.com/office/officeart/2005/8/layout/hierarchy1"/>
    <dgm:cxn modelId="{B984F333-63FB-4135-879B-783A619BF17F}" type="presParOf" srcId="{B3DAAB9D-83CA-4B29-9F8B-3DA15953467F}" destId="{244ED8C7-7BC4-405C-BC08-E972D211FD70}" srcOrd="0" destOrd="0" presId="urn:microsoft.com/office/officeart/2005/8/layout/hierarchy1"/>
    <dgm:cxn modelId="{E75377C9-6B6B-4C97-AB28-76844E18A6CD}" type="presParOf" srcId="{244ED8C7-7BC4-405C-BC08-E972D211FD70}" destId="{DE954705-7189-4598-A83F-BD48BCB95A2F}" srcOrd="0" destOrd="0" presId="urn:microsoft.com/office/officeart/2005/8/layout/hierarchy1"/>
    <dgm:cxn modelId="{6D500C06-4593-4E82-8797-927FC881AF1B}" type="presParOf" srcId="{244ED8C7-7BC4-405C-BC08-E972D211FD70}" destId="{5FB7F788-6913-4CB2-9295-C3BCDF23ACEB}" srcOrd="1" destOrd="0" presId="urn:microsoft.com/office/officeart/2005/8/layout/hierarchy1"/>
    <dgm:cxn modelId="{791ECA02-8AF5-44DD-B902-81FA6942B4EF}" type="presParOf" srcId="{B3DAAB9D-83CA-4B29-9F8B-3DA15953467F}" destId="{2653A19D-1A20-4AC7-BAFC-A728A327A84E}" srcOrd="1" destOrd="0" presId="urn:microsoft.com/office/officeart/2005/8/layout/hierarchy1"/>
    <dgm:cxn modelId="{6C81D682-B004-4ED1-9750-00918F4C243D}" type="presParOf" srcId="{A0CD003C-D6CC-4444-8008-83D67A1FD44B}" destId="{915E9D66-A944-4A23-AF8E-08E108BA9E27}" srcOrd="2" destOrd="0" presId="urn:microsoft.com/office/officeart/2005/8/layout/hierarchy1"/>
    <dgm:cxn modelId="{16B155DE-829F-4EA7-8004-F442A8095C72}" type="presParOf" srcId="{A0CD003C-D6CC-4444-8008-83D67A1FD44B}" destId="{F69F76A6-5A25-4286-99FF-911B381E77F6}" srcOrd="3" destOrd="0" presId="urn:microsoft.com/office/officeart/2005/8/layout/hierarchy1"/>
    <dgm:cxn modelId="{40C94533-9EF4-402C-8B3C-DF0154564021}" type="presParOf" srcId="{F69F76A6-5A25-4286-99FF-911B381E77F6}" destId="{1D83D41E-41BF-40E9-A6D8-219F6070D90C}" srcOrd="0" destOrd="0" presId="urn:microsoft.com/office/officeart/2005/8/layout/hierarchy1"/>
    <dgm:cxn modelId="{462C35F6-7F11-47D3-847C-5B0C078DD48E}" type="presParOf" srcId="{1D83D41E-41BF-40E9-A6D8-219F6070D90C}" destId="{214A36BF-92E6-4B23-AEB6-1F50ECBA0CD8}" srcOrd="0" destOrd="0" presId="urn:microsoft.com/office/officeart/2005/8/layout/hierarchy1"/>
    <dgm:cxn modelId="{CE05FEDF-ED80-4E02-AF39-3E8815457145}" type="presParOf" srcId="{1D83D41E-41BF-40E9-A6D8-219F6070D90C}" destId="{9D80411C-97BD-497F-943E-EBF4382FD566}" srcOrd="1" destOrd="0" presId="urn:microsoft.com/office/officeart/2005/8/layout/hierarchy1"/>
    <dgm:cxn modelId="{4E89539D-9E92-47DD-9CC3-522C2EDAC778}" type="presParOf" srcId="{F69F76A6-5A25-4286-99FF-911B381E77F6}" destId="{F50BECDC-C0E1-4484-9B2A-F6665AE4F5BC}" srcOrd="1" destOrd="0" presId="urn:microsoft.com/office/officeart/2005/8/layout/hierarchy1"/>
    <dgm:cxn modelId="{DA1AE03A-C676-4740-97F3-3FEBABC5E732}" type="presParOf" srcId="{A0CD003C-D6CC-4444-8008-83D67A1FD44B}" destId="{7F06D744-82C3-494A-98B3-DC7E429BA8EA}" srcOrd="4" destOrd="0" presId="urn:microsoft.com/office/officeart/2005/8/layout/hierarchy1"/>
    <dgm:cxn modelId="{1AB517E1-08E7-49BF-96A5-0FA6AAF4717F}" type="presParOf" srcId="{A0CD003C-D6CC-4444-8008-83D67A1FD44B}" destId="{73F6150F-8DCB-4691-9A99-579CA1828629}" srcOrd="5" destOrd="0" presId="urn:microsoft.com/office/officeart/2005/8/layout/hierarchy1"/>
    <dgm:cxn modelId="{B22B4D02-D52F-4158-8874-49C6D54F6F93}" type="presParOf" srcId="{73F6150F-8DCB-4691-9A99-579CA1828629}" destId="{D30C18A3-02D4-4FA7-BC90-940CAAEA8196}" srcOrd="0" destOrd="0" presId="urn:microsoft.com/office/officeart/2005/8/layout/hierarchy1"/>
    <dgm:cxn modelId="{CCF6E9D3-28DA-470D-8078-D4444D69982D}" type="presParOf" srcId="{D30C18A3-02D4-4FA7-BC90-940CAAEA8196}" destId="{B7AB5810-E486-4302-9FEC-166FE79AF24C}" srcOrd="0" destOrd="0" presId="urn:microsoft.com/office/officeart/2005/8/layout/hierarchy1"/>
    <dgm:cxn modelId="{16F88CD2-6522-4002-880D-DB862F3699D5}" type="presParOf" srcId="{D30C18A3-02D4-4FA7-BC90-940CAAEA8196}" destId="{66F39930-34E6-4169-A87A-2032BDB3D96E}" srcOrd="1" destOrd="0" presId="urn:microsoft.com/office/officeart/2005/8/layout/hierarchy1"/>
    <dgm:cxn modelId="{F775FE7D-9E66-4CAE-BC54-FED3F642CB32}" type="presParOf" srcId="{73F6150F-8DCB-4691-9A99-579CA1828629}" destId="{638BD9DC-BD47-42F2-A476-9E0BEDA1421E}" srcOrd="1" destOrd="0" presId="urn:microsoft.com/office/officeart/2005/8/layout/hierarchy1"/>
    <dgm:cxn modelId="{C88A4153-AC98-4046-BFAE-B031E0FB6266}" type="presParOf" srcId="{A0CD003C-D6CC-4444-8008-83D67A1FD44B}" destId="{86866B6C-DB76-4992-BC96-80D2CD7F3D1D}" srcOrd="6" destOrd="0" presId="urn:microsoft.com/office/officeart/2005/8/layout/hierarchy1"/>
    <dgm:cxn modelId="{DC92D497-9CEB-4142-AFB6-C0BCE2DAD1A7}" type="presParOf" srcId="{A0CD003C-D6CC-4444-8008-83D67A1FD44B}" destId="{033B200F-2241-40CA-B0C6-DDDC76717957}" srcOrd="7" destOrd="0" presId="urn:microsoft.com/office/officeart/2005/8/layout/hierarchy1"/>
    <dgm:cxn modelId="{0C5B2D6B-096D-4042-8CDE-889F86563A90}" type="presParOf" srcId="{033B200F-2241-40CA-B0C6-DDDC76717957}" destId="{7FFDB0D8-4F9C-4C41-8FD8-A2202471C33F}" srcOrd="0" destOrd="0" presId="urn:microsoft.com/office/officeart/2005/8/layout/hierarchy1"/>
    <dgm:cxn modelId="{F48EE465-0FD8-4211-909E-FD0019110F93}" type="presParOf" srcId="{7FFDB0D8-4F9C-4C41-8FD8-A2202471C33F}" destId="{F7C51D5D-D7D4-4B62-B086-0889CC978D7C}" srcOrd="0" destOrd="0" presId="urn:microsoft.com/office/officeart/2005/8/layout/hierarchy1"/>
    <dgm:cxn modelId="{ECCC98D1-2D01-4264-8819-B68AC6719458}" type="presParOf" srcId="{7FFDB0D8-4F9C-4C41-8FD8-A2202471C33F}" destId="{837EA936-A4E5-408E-AA75-67D333B5441C}" srcOrd="1" destOrd="0" presId="urn:microsoft.com/office/officeart/2005/8/layout/hierarchy1"/>
    <dgm:cxn modelId="{0FDD48AD-9AF6-4552-AA2D-C05B61F909D9}" type="presParOf" srcId="{033B200F-2241-40CA-B0C6-DDDC76717957}" destId="{6C1A73CC-68EE-4493-A96C-B6EAB33B7197}" srcOrd="1" destOrd="0" presId="urn:microsoft.com/office/officeart/2005/8/layout/hierarchy1"/>
    <dgm:cxn modelId="{EE1647D7-690E-4A81-B821-275883A8B569}" type="presParOf" srcId="{6C1A73CC-68EE-4493-A96C-B6EAB33B7197}" destId="{697B5C52-121F-4B3E-94F4-ECB11482918A}" srcOrd="0" destOrd="0" presId="urn:microsoft.com/office/officeart/2005/8/layout/hierarchy1"/>
    <dgm:cxn modelId="{3A53030E-8009-49F9-A06F-514CFE4CFF2A}" type="presParOf" srcId="{6C1A73CC-68EE-4493-A96C-B6EAB33B7197}" destId="{51FE50ED-37F9-46A9-ACDF-45FC6666B340}" srcOrd="1" destOrd="0" presId="urn:microsoft.com/office/officeart/2005/8/layout/hierarchy1"/>
    <dgm:cxn modelId="{CD7E9128-C986-4353-BE70-1FE542497C66}" type="presParOf" srcId="{51FE50ED-37F9-46A9-ACDF-45FC6666B340}" destId="{929AFADF-9C9A-4667-84D5-88743B12C3FA}" srcOrd="0" destOrd="0" presId="urn:microsoft.com/office/officeart/2005/8/layout/hierarchy1"/>
    <dgm:cxn modelId="{493D2128-1039-4141-9A98-DC38FD3AA2D3}" type="presParOf" srcId="{929AFADF-9C9A-4667-84D5-88743B12C3FA}" destId="{199B0FDF-644A-4B3A-B287-0C9E0F9F6BD4}" srcOrd="0" destOrd="0" presId="urn:microsoft.com/office/officeart/2005/8/layout/hierarchy1"/>
    <dgm:cxn modelId="{AF1D89BD-5521-49F1-A618-10721666A62F}" type="presParOf" srcId="{929AFADF-9C9A-4667-84D5-88743B12C3FA}" destId="{678AEFF0-F50B-4C14-9479-B210FF2125A4}" srcOrd="1" destOrd="0" presId="urn:microsoft.com/office/officeart/2005/8/layout/hierarchy1"/>
    <dgm:cxn modelId="{60F5E3EE-B71D-4A7D-9096-57F063E22C49}" type="presParOf" srcId="{51FE50ED-37F9-46A9-ACDF-45FC6666B340}" destId="{A5EAEC83-84A7-4B7E-B5AE-2C9E5D05CA62}" srcOrd="1" destOrd="0" presId="urn:microsoft.com/office/officeart/2005/8/layout/hierarchy1"/>
    <dgm:cxn modelId="{59517E4B-112C-40E4-9D45-14C2E9F9F5DE}" type="presParOf" srcId="{6C1A73CC-68EE-4493-A96C-B6EAB33B7197}" destId="{BF9C5391-AFB7-4201-B9DF-56D421706ABF}" srcOrd="2" destOrd="0" presId="urn:microsoft.com/office/officeart/2005/8/layout/hierarchy1"/>
    <dgm:cxn modelId="{3DE81D5C-0AB6-4002-8ADC-FC661FE48CDC}" type="presParOf" srcId="{6C1A73CC-68EE-4493-A96C-B6EAB33B7197}" destId="{D62121EE-9ADA-4F7F-BADD-08B1B4F9D90C}" srcOrd="3" destOrd="0" presId="urn:microsoft.com/office/officeart/2005/8/layout/hierarchy1"/>
    <dgm:cxn modelId="{4FC3B7EC-B775-4FBF-9D7F-66C76D2D3A45}" type="presParOf" srcId="{D62121EE-9ADA-4F7F-BADD-08B1B4F9D90C}" destId="{B00723F0-319F-4A05-9CBE-E7735D123813}" srcOrd="0" destOrd="0" presId="urn:microsoft.com/office/officeart/2005/8/layout/hierarchy1"/>
    <dgm:cxn modelId="{934CF64C-71D0-4FBA-930C-2517D594A477}" type="presParOf" srcId="{B00723F0-319F-4A05-9CBE-E7735D123813}" destId="{C4AE3C43-BC57-4154-81BF-BADAEC935C7B}" srcOrd="0" destOrd="0" presId="urn:microsoft.com/office/officeart/2005/8/layout/hierarchy1"/>
    <dgm:cxn modelId="{A8169438-9875-4B29-B316-6F8BB5EBABC9}" type="presParOf" srcId="{B00723F0-319F-4A05-9CBE-E7735D123813}" destId="{40686D7D-FBE0-4417-9768-148CE515C848}" srcOrd="1" destOrd="0" presId="urn:microsoft.com/office/officeart/2005/8/layout/hierarchy1"/>
    <dgm:cxn modelId="{56695798-AC2C-424A-9DFA-F01FB558C414}" type="presParOf" srcId="{D62121EE-9ADA-4F7F-BADD-08B1B4F9D90C}" destId="{DC167CA4-0F15-465B-A896-54D568111744}" srcOrd="1" destOrd="0" presId="urn:microsoft.com/office/officeart/2005/8/layout/hierarchy1"/>
    <dgm:cxn modelId="{39BD7FD1-92D1-4885-9D6C-28E292A86C0E}" type="presParOf" srcId="{6C1A73CC-68EE-4493-A96C-B6EAB33B7197}" destId="{8FC384EE-B969-400E-8747-E0AB2A724481}" srcOrd="4" destOrd="0" presId="urn:microsoft.com/office/officeart/2005/8/layout/hierarchy1"/>
    <dgm:cxn modelId="{D0009606-102D-42FA-ABF9-84DE046D6102}" type="presParOf" srcId="{6C1A73CC-68EE-4493-A96C-B6EAB33B7197}" destId="{7617A0B3-0C31-4B72-896F-A7B79B178C36}" srcOrd="5" destOrd="0" presId="urn:microsoft.com/office/officeart/2005/8/layout/hierarchy1"/>
    <dgm:cxn modelId="{B54B6656-7AF2-477D-84F4-CE9B5AB91F52}" type="presParOf" srcId="{7617A0B3-0C31-4B72-896F-A7B79B178C36}" destId="{A0D70BE4-AC9F-4020-936E-6800FA55F4A5}" srcOrd="0" destOrd="0" presId="urn:microsoft.com/office/officeart/2005/8/layout/hierarchy1"/>
    <dgm:cxn modelId="{A61EA2F1-6120-4A20-AABC-9946D8BB7E68}" type="presParOf" srcId="{A0D70BE4-AC9F-4020-936E-6800FA55F4A5}" destId="{4835B843-DA4C-42DE-8CAA-84D3174CDEAA}" srcOrd="0" destOrd="0" presId="urn:microsoft.com/office/officeart/2005/8/layout/hierarchy1"/>
    <dgm:cxn modelId="{291FD69C-EBA5-4140-B439-FFE3F71C6C83}" type="presParOf" srcId="{A0D70BE4-AC9F-4020-936E-6800FA55F4A5}" destId="{07388137-E45C-428B-9CF4-246C79F9B250}" srcOrd="1" destOrd="0" presId="urn:microsoft.com/office/officeart/2005/8/layout/hierarchy1"/>
    <dgm:cxn modelId="{2FE74B75-2F19-4DF4-A0FA-E6DBCD2FBFD7}" type="presParOf" srcId="{7617A0B3-0C31-4B72-896F-A7B79B178C36}" destId="{53C176F3-6010-46A3-AFA2-2A0F5D09EEAD}" srcOrd="1" destOrd="0" presId="urn:microsoft.com/office/officeart/2005/8/layout/hierarchy1"/>
    <dgm:cxn modelId="{7682173B-1F64-4C94-8CB6-55132CC54A13}" type="presParOf" srcId="{A0CD003C-D6CC-4444-8008-83D67A1FD44B}" destId="{763D65BD-9567-4EB8-9BAF-1E14F6B5C27D}" srcOrd="8" destOrd="0" presId="urn:microsoft.com/office/officeart/2005/8/layout/hierarchy1"/>
    <dgm:cxn modelId="{C800A860-1181-4359-9B8D-C1CAFBA9CCB3}" type="presParOf" srcId="{A0CD003C-D6CC-4444-8008-83D67A1FD44B}" destId="{50E695E2-CE52-4F64-81D7-BABBF2354B7C}" srcOrd="9" destOrd="0" presId="urn:microsoft.com/office/officeart/2005/8/layout/hierarchy1"/>
    <dgm:cxn modelId="{BACA3255-66B8-4F73-9D0B-8F61BDF2F248}" type="presParOf" srcId="{50E695E2-CE52-4F64-81D7-BABBF2354B7C}" destId="{D5AA488C-8D6A-4D28-BECF-3E07EEDF8D62}" srcOrd="0" destOrd="0" presId="urn:microsoft.com/office/officeart/2005/8/layout/hierarchy1"/>
    <dgm:cxn modelId="{F207E211-4756-4E93-83A0-63A48BFF4F80}" type="presParOf" srcId="{D5AA488C-8D6A-4D28-BECF-3E07EEDF8D62}" destId="{8C76DEDD-E351-497D-83DE-0B92FAA41DC8}" srcOrd="0" destOrd="0" presId="urn:microsoft.com/office/officeart/2005/8/layout/hierarchy1"/>
    <dgm:cxn modelId="{A27935DD-B319-4F2D-A980-D4AA771B2CA8}" type="presParOf" srcId="{D5AA488C-8D6A-4D28-BECF-3E07EEDF8D62}" destId="{943A5F68-28C6-4FE1-92A0-FDE4499D177A}" srcOrd="1" destOrd="0" presId="urn:microsoft.com/office/officeart/2005/8/layout/hierarchy1"/>
    <dgm:cxn modelId="{6CD1F33C-6FD4-4F43-911F-C02316595693}" type="presParOf" srcId="{50E695E2-CE52-4F64-81D7-BABBF2354B7C}" destId="{63BB93CE-519F-46DF-B686-5466053623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8D3696-9D61-4F30-BBA5-ACD3EE165B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3C4DEF6-2B43-4038-9186-B7A86A12D599}">
      <dgm:prSet phldrT="[Texto]" custT="1"/>
      <dgm:spPr/>
      <dgm:t>
        <a:bodyPr/>
        <a:lstStyle/>
        <a:p>
          <a:r>
            <a:rPr lang="pt-BR" sz="1400" b="1" dirty="0"/>
            <a:t>1. </a:t>
          </a:r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EDUCAÇÃO</a:t>
          </a:r>
          <a:r>
            <a:rPr lang="pt-BR" sz="1400" b="1" dirty="0"/>
            <a:t> - sugestão</a:t>
          </a:r>
        </a:p>
        <a:p>
          <a:r>
            <a:rPr lang="pt-BR" sz="1400" b="0" dirty="0"/>
            <a:t>Utilização dos setores da educação (transporte) como base dos setores de mobilização. </a:t>
          </a:r>
        </a:p>
      </dgm:t>
    </dgm:pt>
    <dgm:pt modelId="{9EA68917-DDB5-440C-963F-A1AEA7D91AC2}" type="parTrans" cxnId="{8AA78806-AD9B-4E60-BCE7-294186C4C7F8}">
      <dgm:prSet/>
      <dgm:spPr/>
      <dgm:t>
        <a:bodyPr/>
        <a:lstStyle/>
        <a:p>
          <a:endParaRPr lang="pt-BR"/>
        </a:p>
      </dgm:t>
    </dgm:pt>
    <dgm:pt modelId="{FD9DD939-C92D-465B-9AF0-E9DB30CC4F79}" type="sibTrans" cxnId="{8AA78806-AD9B-4E60-BCE7-294186C4C7F8}">
      <dgm:prSet/>
      <dgm:spPr/>
      <dgm:t>
        <a:bodyPr/>
        <a:lstStyle/>
        <a:p>
          <a:endParaRPr lang="pt-BR"/>
        </a:p>
      </dgm:t>
    </dgm:pt>
    <dgm:pt modelId="{3B19D95A-1994-46E4-83F5-7B8D5593B57B}">
      <dgm:prSet phldrT="[Texto]" custT="1"/>
      <dgm:spPr/>
      <dgm:t>
        <a:bodyPr/>
        <a:lstStyle/>
        <a:p>
          <a:r>
            <a:rPr lang="pt-BR" sz="1400" b="1" dirty="0"/>
            <a:t>2. </a:t>
          </a:r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SAÚDE</a:t>
          </a:r>
          <a:r>
            <a:rPr lang="pt-BR" sz="1400" b="1" dirty="0"/>
            <a:t> - sugestão</a:t>
          </a:r>
        </a:p>
        <a:p>
          <a:r>
            <a:rPr lang="pt-BR" sz="1300" b="0" dirty="0"/>
            <a:t>Sensibilização e treinamento de ACS e ACE para indicação </a:t>
          </a:r>
          <a:r>
            <a:rPr lang="pt-BR" sz="1300" b="1" dirty="0"/>
            <a:t>INICIAL</a:t>
          </a:r>
          <a:r>
            <a:rPr lang="pt-BR" sz="1300" b="0" dirty="0"/>
            <a:t> de lideranças locais e </a:t>
          </a:r>
          <a:r>
            <a:rPr lang="pt-BR" sz="1200" b="1" dirty="0">
              <a:latin typeface="Arial" panose="020B0604020202020204" pitchFamily="34" charset="0"/>
              <a:cs typeface="Arial" panose="020B0604020202020204" pitchFamily="34" charset="0"/>
            </a:rPr>
            <a:t>COLETA DE DADOS </a:t>
          </a:r>
          <a:r>
            <a:rPr lang="pt-BR" sz="1300" b="0" dirty="0"/>
            <a:t>(diagnóstico – possibilidade de dados primários do município).  </a:t>
          </a:r>
        </a:p>
      </dgm:t>
    </dgm:pt>
    <dgm:pt modelId="{DB4B87E8-80FA-4A62-88C5-6855CE944D87}" type="parTrans" cxnId="{F1C8CB2A-0B9D-47E0-A88B-5C79D60F576C}">
      <dgm:prSet/>
      <dgm:spPr/>
      <dgm:t>
        <a:bodyPr/>
        <a:lstStyle/>
        <a:p>
          <a:endParaRPr lang="pt-BR"/>
        </a:p>
      </dgm:t>
    </dgm:pt>
    <dgm:pt modelId="{3FA027D3-0AF3-4B3F-910E-644DBC51AFF9}" type="sibTrans" cxnId="{F1C8CB2A-0B9D-47E0-A88B-5C79D60F576C}">
      <dgm:prSet/>
      <dgm:spPr/>
      <dgm:t>
        <a:bodyPr/>
        <a:lstStyle/>
        <a:p>
          <a:endParaRPr lang="pt-BR"/>
        </a:p>
      </dgm:t>
    </dgm:pt>
    <dgm:pt modelId="{F6A9BBA0-B579-4F4F-B2E6-F71D5A614DB4}">
      <dgm:prSet phldrT="[Texto]" custT="1"/>
      <dgm:spPr/>
      <dgm:t>
        <a:bodyPr/>
        <a:lstStyle/>
        <a:p>
          <a:pPr>
            <a:buNone/>
          </a:pPr>
          <a:r>
            <a:rPr lang="pt-BR" sz="1400" b="1" dirty="0"/>
            <a:t>3. Mapeamento de lideranças locais e associações comunitárias</a:t>
          </a:r>
        </a:p>
        <a:p>
          <a:pPr>
            <a:buNone/>
          </a:pPr>
          <a:r>
            <a:rPr lang="pt-BR" sz="1400" b="0" dirty="0"/>
            <a:t>Visitas e convite para participação da reunião de definição do Comitê de Coordenação (CC).</a:t>
          </a:r>
        </a:p>
      </dgm:t>
    </dgm:pt>
    <dgm:pt modelId="{11C2DFF4-2965-459F-99D4-A6C379DCBB99}" type="parTrans" cxnId="{BED1EDD0-DCAB-4172-A84A-7804477F0F04}">
      <dgm:prSet/>
      <dgm:spPr/>
      <dgm:t>
        <a:bodyPr/>
        <a:lstStyle/>
        <a:p>
          <a:endParaRPr lang="pt-BR"/>
        </a:p>
      </dgm:t>
    </dgm:pt>
    <dgm:pt modelId="{ACA91858-3537-4821-AD30-163FCB1B2AD1}" type="sibTrans" cxnId="{BED1EDD0-DCAB-4172-A84A-7804477F0F04}">
      <dgm:prSet/>
      <dgm:spPr/>
      <dgm:t>
        <a:bodyPr/>
        <a:lstStyle/>
        <a:p>
          <a:endParaRPr lang="pt-BR"/>
        </a:p>
      </dgm:t>
    </dgm:pt>
    <dgm:pt modelId="{52C13456-5234-4CF5-8464-0B8839CDB74E}">
      <dgm:prSet phldrT="[Texto]" custT="1"/>
      <dgm:spPr/>
      <dgm:t>
        <a:bodyPr/>
        <a:lstStyle/>
        <a:p>
          <a:r>
            <a:rPr lang="pt-BR" sz="1400" b="1" dirty="0"/>
            <a:t>5. Criação do Comitê de Coordenação conforme setores criados</a:t>
          </a:r>
        </a:p>
        <a:p>
          <a:r>
            <a:rPr lang="pt-BR" sz="1400" b="0" dirty="0"/>
            <a:t>Definição dos membros do CC conforme votação dos presentes, sendo um titular e um suplente por setor.</a:t>
          </a:r>
        </a:p>
      </dgm:t>
    </dgm:pt>
    <dgm:pt modelId="{98F94138-2037-410A-A339-756B9A874B2E}" type="parTrans" cxnId="{4EBD45FA-D39B-494E-B61F-06537786BF13}">
      <dgm:prSet/>
      <dgm:spPr/>
      <dgm:t>
        <a:bodyPr/>
        <a:lstStyle/>
        <a:p>
          <a:endParaRPr lang="pt-BR"/>
        </a:p>
      </dgm:t>
    </dgm:pt>
    <dgm:pt modelId="{515722A3-7AE6-4F07-A523-737DF317E78E}" type="sibTrans" cxnId="{4EBD45FA-D39B-494E-B61F-06537786BF13}">
      <dgm:prSet/>
      <dgm:spPr/>
      <dgm:t>
        <a:bodyPr/>
        <a:lstStyle/>
        <a:p>
          <a:endParaRPr lang="pt-BR"/>
        </a:p>
      </dgm:t>
    </dgm:pt>
    <dgm:pt modelId="{CB560C39-38B0-4963-88D6-FDB26BB8186F}">
      <dgm:prSet phldrT="[Texto]" custT="1"/>
      <dgm:spPr/>
      <dgm:t>
        <a:bodyPr/>
        <a:lstStyle/>
        <a:p>
          <a:r>
            <a:rPr lang="pt-BR" sz="1400" b="1" dirty="0"/>
            <a:t>4. Sugestão de criação de setores de mobilização</a:t>
          </a:r>
        </a:p>
        <a:p>
          <a:r>
            <a:rPr lang="pt-BR" sz="1300" b="0" dirty="0"/>
            <a:t>Aproveitando os setores da educação, mas validando em reunião com as lideranças se são aplicáveis (questões locais).</a:t>
          </a:r>
        </a:p>
      </dgm:t>
    </dgm:pt>
    <dgm:pt modelId="{151841A1-E4EE-4EB3-BB1C-6CB4F610B495}" type="parTrans" cxnId="{BCEAEA32-70FA-434B-BD5D-70711B9DE058}">
      <dgm:prSet/>
      <dgm:spPr/>
      <dgm:t>
        <a:bodyPr/>
        <a:lstStyle/>
        <a:p>
          <a:endParaRPr lang="pt-BR"/>
        </a:p>
      </dgm:t>
    </dgm:pt>
    <dgm:pt modelId="{B762B62F-A9A4-4493-8EBF-5C4E1314FDF7}" type="sibTrans" cxnId="{BCEAEA32-70FA-434B-BD5D-70711B9DE058}">
      <dgm:prSet/>
      <dgm:spPr/>
      <dgm:t>
        <a:bodyPr/>
        <a:lstStyle/>
        <a:p>
          <a:endParaRPr lang="pt-BR"/>
        </a:p>
      </dgm:t>
    </dgm:pt>
    <dgm:pt modelId="{7B3F3D53-AB74-462E-BBC3-C2F583DCCDBF}" type="pres">
      <dgm:prSet presAssocID="{F48D3696-9D61-4F30-BBA5-ACD3EE165BDD}" presName="Name0" presStyleCnt="0">
        <dgm:presLayoutVars>
          <dgm:chMax val="7"/>
          <dgm:chPref val="7"/>
          <dgm:dir/>
        </dgm:presLayoutVars>
      </dgm:prSet>
      <dgm:spPr/>
    </dgm:pt>
    <dgm:pt modelId="{C1312F91-A4E9-474D-9039-D7C15336AED7}" type="pres">
      <dgm:prSet presAssocID="{F48D3696-9D61-4F30-BBA5-ACD3EE165BDD}" presName="Name1" presStyleCnt="0"/>
      <dgm:spPr/>
    </dgm:pt>
    <dgm:pt modelId="{A1F493C1-438F-4E80-A703-6A731470C239}" type="pres">
      <dgm:prSet presAssocID="{F48D3696-9D61-4F30-BBA5-ACD3EE165BDD}" presName="cycle" presStyleCnt="0"/>
      <dgm:spPr/>
    </dgm:pt>
    <dgm:pt modelId="{DE2C60D9-23BE-4669-BC7F-9A2CFA237267}" type="pres">
      <dgm:prSet presAssocID="{F48D3696-9D61-4F30-BBA5-ACD3EE165BDD}" presName="srcNode" presStyleLbl="node1" presStyleIdx="0" presStyleCnt="5"/>
      <dgm:spPr/>
    </dgm:pt>
    <dgm:pt modelId="{7EC23FB6-2C8C-4195-AF14-983FC99A3715}" type="pres">
      <dgm:prSet presAssocID="{F48D3696-9D61-4F30-BBA5-ACD3EE165BDD}" presName="conn" presStyleLbl="parChTrans1D2" presStyleIdx="0" presStyleCnt="1" custLinFactNeighborY="400"/>
      <dgm:spPr/>
    </dgm:pt>
    <dgm:pt modelId="{13BBB326-FB4B-4CF8-AE34-2B0EF7C4A611}" type="pres">
      <dgm:prSet presAssocID="{F48D3696-9D61-4F30-BBA5-ACD3EE165BDD}" presName="extraNode" presStyleLbl="node1" presStyleIdx="0" presStyleCnt="5"/>
      <dgm:spPr/>
    </dgm:pt>
    <dgm:pt modelId="{229321EC-F65E-4392-9E6D-DF346F238E79}" type="pres">
      <dgm:prSet presAssocID="{F48D3696-9D61-4F30-BBA5-ACD3EE165BDD}" presName="dstNode" presStyleLbl="node1" presStyleIdx="0" presStyleCnt="5"/>
      <dgm:spPr/>
    </dgm:pt>
    <dgm:pt modelId="{113805DE-416C-4C10-82DA-07AA817678E5}" type="pres">
      <dgm:prSet presAssocID="{73C4DEF6-2B43-4038-9186-B7A86A12D599}" presName="text_1" presStyleLbl="node1" presStyleIdx="0" presStyleCnt="5">
        <dgm:presLayoutVars>
          <dgm:bulletEnabled val="1"/>
        </dgm:presLayoutVars>
      </dgm:prSet>
      <dgm:spPr/>
    </dgm:pt>
    <dgm:pt modelId="{CC38B8C3-2330-43BE-AD59-A694E605AF8D}" type="pres">
      <dgm:prSet presAssocID="{73C4DEF6-2B43-4038-9186-B7A86A12D599}" presName="accent_1" presStyleCnt="0"/>
      <dgm:spPr/>
    </dgm:pt>
    <dgm:pt modelId="{C4BB6FA0-B803-41F7-9D54-BAD223F43747}" type="pres">
      <dgm:prSet presAssocID="{73C4DEF6-2B43-4038-9186-B7A86A12D599}" presName="accentRepeatNode" presStyleLbl="solidFgAcc1" presStyleIdx="0" presStyleCnt="5"/>
      <dgm:spPr/>
    </dgm:pt>
    <dgm:pt modelId="{824306EB-2B1A-461F-AC5A-3727219553AA}" type="pres">
      <dgm:prSet presAssocID="{3B19D95A-1994-46E4-83F5-7B8D5593B57B}" presName="text_2" presStyleLbl="node1" presStyleIdx="1" presStyleCnt="5" custScaleY="132162">
        <dgm:presLayoutVars>
          <dgm:bulletEnabled val="1"/>
        </dgm:presLayoutVars>
      </dgm:prSet>
      <dgm:spPr/>
    </dgm:pt>
    <dgm:pt modelId="{62854DF5-1115-4370-9810-BF704F3C5B06}" type="pres">
      <dgm:prSet presAssocID="{3B19D95A-1994-46E4-83F5-7B8D5593B57B}" presName="accent_2" presStyleCnt="0"/>
      <dgm:spPr/>
    </dgm:pt>
    <dgm:pt modelId="{CBB1F5F9-B5DB-4F30-ADD9-BBECB1BDB90A}" type="pres">
      <dgm:prSet presAssocID="{3B19D95A-1994-46E4-83F5-7B8D5593B57B}" presName="accentRepeatNode" presStyleLbl="solidFgAcc1" presStyleIdx="1" presStyleCnt="5"/>
      <dgm:spPr/>
    </dgm:pt>
    <dgm:pt modelId="{6BCF9810-EED0-467B-8C63-B4A3A0CF30E6}" type="pres">
      <dgm:prSet presAssocID="{F6A9BBA0-B579-4F4F-B2E6-F71D5A614DB4}" presName="text_3" presStyleLbl="node1" presStyleIdx="2" presStyleCnt="5" custScaleY="108350">
        <dgm:presLayoutVars>
          <dgm:bulletEnabled val="1"/>
        </dgm:presLayoutVars>
      </dgm:prSet>
      <dgm:spPr/>
    </dgm:pt>
    <dgm:pt modelId="{276A652C-BC4C-4453-A648-7B5548E3EC14}" type="pres">
      <dgm:prSet presAssocID="{F6A9BBA0-B579-4F4F-B2E6-F71D5A614DB4}" presName="accent_3" presStyleCnt="0"/>
      <dgm:spPr/>
    </dgm:pt>
    <dgm:pt modelId="{3289C701-6EEE-4A31-BA6C-1107ED37987C}" type="pres">
      <dgm:prSet presAssocID="{F6A9BBA0-B579-4F4F-B2E6-F71D5A614DB4}" presName="accentRepeatNode" presStyleLbl="solidFgAcc1" presStyleIdx="2" presStyleCnt="5"/>
      <dgm:spPr/>
    </dgm:pt>
    <dgm:pt modelId="{BF3833D6-FAE2-4FC2-91F2-73125DF50DAC}" type="pres">
      <dgm:prSet presAssocID="{CB560C39-38B0-4963-88D6-FDB26BB8186F}" presName="text_4" presStyleLbl="node1" presStyleIdx="3" presStyleCnt="5">
        <dgm:presLayoutVars>
          <dgm:bulletEnabled val="1"/>
        </dgm:presLayoutVars>
      </dgm:prSet>
      <dgm:spPr/>
    </dgm:pt>
    <dgm:pt modelId="{AF183D4C-738E-4DA2-A545-6A3092AF6B68}" type="pres">
      <dgm:prSet presAssocID="{CB560C39-38B0-4963-88D6-FDB26BB8186F}" presName="accent_4" presStyleCnt="0"/>
      <dgm:spPr/>
    </dgm:pt>
    <dgm:pt modelId="{75568F74-1C00-4DA5-8463-AA07C4AE2A23}" type="pres">
      <dgm:prSet presAssocID="{CB560C39-38B0-4963-88D6-FDB26BB8186F}" presName="accentRepeatNode" presStyleLbl="solidFgAcc1" presStyleIdx="3" presStyleCnt="5"/>
      <dgm:spPr/>
    </dgm:pt>
    <dgm:pt modelId="{4502549C-E430-479A-BF86-B548A3B24162}" type="pres">
      <dgm:prSet presAssocID="{52C13456-5234-4CF5-8464-0B8839CDB74E}" presName="text_5" presStyleLbl="node1" presStyleIdx="4" presStyleCnt="5" custScaleY="123174">
        <dgm:presLayoutVars>
          <dgm:bulletEnabled val="1"/>
        </dgm:presLayoutVars>
      </dgm:prSet>
      <dgm:spPr/>
    </dgm:pt>
    <dgm:pt modelId="{CBCD4767-E403-4F60-B0AF-D5C554829FD2}" type="pres">
      <dgm:prSet presAssocID="{52C13456-5234-4CF5-8464-0B8839CDB74E}" presName="accent_5" presStyleCnt="0"/>
      <dgm:spPr/>
    </dgm:pt>
    <dgm:pt modelId="{47B31BA5-9BB6-46BF-B2EB-B49F279D9E15}" type="pres">
      <dgm:prSet presAssocID="{52C13456-5234-4CF5-8464-0B8839CDB74E}" presName="accentRepeatNode" presStyleLbl="solidFgAcc1" presStyleIdx="4" presStyleCnt="5"/>
      <dgm:spPr/>
    </dgm:pt>
  </dgm:ptLst>
  <dgm:cxnLst>
    <dgm:cxn modelId="{2E5B7202-23F3-4A79-8BF5-68DEE93E63EA}" type="presOf" srcId="{F48D3696-9D61-4F30-BBA5-ACD3EE165BDD}" destId="{7B3F3D53-AB74-462E-BBC3-C2F583DCCDBF}" srcOrd="0" destOrd="0" presId="urn:microsoft.com/office/officeart/2008/layout/VerticalCurvedList"/>
    <dgm:cxn modelId="{8AA78806-AD9B-4E60-BCE7-294186C4C7F8}" srcId="{F48D3696-9D61-4F30-BBA5-ACD3EE165BDD}" destId="{73C4DEF6-2B43-4038-9186-B7A86A12D599}" srcOrd="0" destOrd="0" parTransId="{9EA68917-DDB5-440C-963F-A1AEA7D91AC2}" sibTransId="{FD9DD939-C92D-465B-9AF0-E9DB30CC4F79}"/>
    <dgm:cxn modelId="{D7EAE010-567B-4505-A8F5-CEA18C79DEBE}" type="presOf" srcId="{3B19D95A-1994-46E4-83F5-7B8D5593B57B}" destId="{824306EB-2B1A-461F-AC5A-3727219553AA}" srcOrd="0" destOrd="0" presId="urn:microsoft.com/office/officeart/2008/layout/VerticalCurvedList"/>
    <dgm:cxn modelId="{F1C8CB2A-0B9D-47E0-A88B-5C79D60F576C}" srcId="{F48D3696-9D61-4F30-BBA5-ACD3EE165BDD}" destId="{3B19D95A-1994-46E4-83F5-7B8D5593B57B}" srcOrd="1" destOrd="0" parTransId="{DB4B87E8-80FA-4A62-88C5-6855CE944D87}" sibTransId="{3FA027D3-0AF3-4B3F-910E-644DBC51AFF9}"/>
    <dgm:cxn modelId="{BCEAEA32-70FA-434B-BD5D-70711B9DE058}" srcId="{F48D3696-9D61-4F30-BBA5-ACD3EE165BDD}" destId="{CB560C39-38B0-4963-88D6-FDB26BB8186F}" srcOrd="3" destOrd="0" parTransId="{151841A1-E4EE-4EB3-BB1C-6CB4F610B495}" sibTransId="{B762B62F-A9A4-4493-8EBF-5C4E1314FDF7}"/>
    <dgm:cxn modelId="{93E4244B-BDA5-4B10-BB0B-E97A58B2493A}" type="presOf" srcId="{FD9DD939-C92D-465B-9AF0-E9DB30CC4F79}" destId="{7EC23FB6-2C8C-4195-AF14-983FC99A3715}" srcOrd="0" destOrd="0" presId="urn:microsoft.com/office/officeart/2008/layout/VerticalCurvedList"/>
    <dgm:cxn modelId="{8D193E9C-8143-40F8-BB92-98220CC54362}" type="presOf" srcId="{F6A9BBA0-B579-4F4F-B2E6-F71D5A614DB4}" destId="{6BCF9810-EED0-467B-8C63-B4A3A0CF30E6}" srcOrd="0" destOrd="0" presId="urn:microsoft.com/office/officeart/2008/layout/VerticalCurvedList"/>
    <dgm:cxn modelId="{7507A5B4-A4FE-4606-A9D0-2E1BDD166CE1}" type="presOf" srcId="{73C4DEF6-2B43-4038-9186-B7A86A12D599}" destId="{113805DE-416C-4C10-82DA-07AA817678E5}" srcOrd="0" destOrd="0" presId="urn:microsoft.com/office/officeart/2008/layout/VerticalCurvedList"/>
    <dgm:cxn modelId="{BED1EDD0-DCAB-4172-A84A-7804477F0F04}" srcId="{F48D3696-9D61-4F30-BBA5-ACD3EE165BDD}" destId="{F6A9BBA0-B579-4F4F-B2E6-F71D5A614DB4}" srcOrd="2" destOrd="0" parTransId="{11C2DFF4-2965-459F-99D4-A6C379DCBB99}" sibTransId="{ACA91858-3537-4821-AD30-163FCB1B2AD1}"/>
    <dgm:cxn modelId="{B34B60E0-871E-49CE-9F20-751C592B423F}" type="presOf" srcId="{52C13456-5234-4CF5-8464-0B8839CDB74E}" destId="{4502549C-E430-479A-BF86-B548A3B24162}" srcOrd="0" destOrd="0" presId="urn:microsoft.com/office/officeart/2008/layout/VerticalCurvedList"/>
    <dgm:cxn modelId="{D9C6BCE0-5E4B-43C3-BF62-3DC99B2D6DA7}" type="presOf" srcId="{CB560C39-38B0-4963-88D6-FDB26BB8186F}" destId="{BF3833D6-FAE2-4FC2-91F2-73125DF50DAC}" srcOrd="0" destOrd="0" presId="urn:microsoft.com/office/officeart/2008/layout/VerticalCurvedList"/>
    <dgm:cxn modelId="{4EBD45FA-D39B-494E-B61F-06537786BF13}" srcId="{F48D3696-9D61-4F30-BBA5-ACD3EE165BDD}" destId="{52C13456-5234-4CF5-8464-0B8839CDB74E}" srcOrd="4" destOrd="0" parTransId="{98F94138-2037-410A-A339-756B9A874B2E}" sibTransId="{515722A3-7AE6-4F07-A523-737DF317E78E}"/>
    <dgm:cxn modelId="{C1702295-817F-42C8-89DB-E08F149A00CE}" type="presParOf" srcId="{7B3F3D53-AB74-462E-BBC3-C2F583DCCDBF}" destId="{C1312F91-A4E9-474D-9039-D7C15336AED7}" srcOrd="0" destOrd="0" presId="urn:microsoft.com/office/officeart/2008/layout/VerticalCurvedList"/>
    <dgm:cxn modelId="{778A6E62-D995-4701-BFC5-A23E96202479}" type="presParOf" srcId="{C1312F91-A4E9-474D-9039-D7C15336AED7}" destId="{A1F493C1-438F-4E80-A703-6A731470C239}" srcOrd="0" destOrd="0" presId="urn:microsoft.com/office/officeart/2008/layout/VerticalCurvedList"/>
    <dgm:cxn modelId="{8454500F-EF87-47A2-9D3D-B824D648F4F7}" type="presParOf" srcId="{A1F493C1-438F-4E80-A703-6A731470C239}" destId="{DE2C60D9-23BE-4669-BC7F-9A2CFA237267}" srcOrd="0" destOrd="0" presId="urn:microsoft.com/office/officeart/2008/layout/VerticalCurvedList"/>
    <dgm:cxn modelId="{7C42263D-F5A0-41F9-95F7-40375CA78E65}" type="presParOf" srcId="{A1F493C1-438F-4E80-A703-6A731470C239}" destId="{7EC23FB6-2C8C-4195-AF14-983FC99A3715}" srcOrd="1" destOrd="0" presId="urn:microsoft.com/office/officeart/2008/layout/VerticalCurvedList"/>
    <dgm:cxn modelId="{46B9B8AA-741E-4C67-B592-57C0A9356FE0}" type="presParOf" srcId="{A1F493C1-438F-4E80-A703-6A731470C239}" destId="{13BBB326-FB4B-4CF8-AE34-2B0EF7C4A611}" srcOrd="2" destOrd="0" presId="urn:microsoft.com/office/officeart/2008/layout/VerticalCurvedList"/>
    <dgm:cxn modelId="{EBB55C6B-4375-48C4-9E8E-C2C6B36C8C5F}" type="presParOf" srcId="{A1F493C1-438F-4E80-A703-6A731470C239}" destId="{229321EC-F65E-4392-9E6D-DF346F238E79}" srcOrd="3" destOrd="0" presId="urn:microsoft.com/office/officeart/2008/layout/VerticalCurvedList"/>
    <dgm:cxn modelId="{49860433-4F09-426C-8702-4DBE816A6B9F}" type="presParOf" srcId="{C1312F91-A4E9-474D-9039-D7C15336AED7}" destId="{113805DE-416C-4C10-82DA-07AA817678E5}" srcOrd="1" destOrd="0" presId="urn:microsoft.com/office/officeart/2008/layout/VerticalCurvedList"/>
    <dgm:cxn modelId="{D0A1B42F-2695-4A86-9764-02D23C9DA56A}" type="presParOf" srcId="{C1312F91-A4E9-474D-9039-D7C15336AED7}" destId="{CC38B8C3-2330-43BE-AD59-A694E605AF8D}" srcOrd="2" destOrd="0" presId="urn:microsoft.com/office/officeart/2008/layout/VerticalCurvedList"/>
    <dgm:cxn modelId="{A56B67ED-648D-47FF-BC52-2B7B7D1DE6A4}" type="presParOf" srcId="{CC38B8C3-2330-43BE-AD59-A694E605AF8D}" destId="{C4BB6FA0-B803-41F7-9D54-BAD223F43747}" srcOrd="0" destOrd="0" presId="urn:microsoft.com/office/officeart/2008/layout/VerticalCurvedList"/>
    <dgm:cxn modelId="{93B44AB3-79DB-4039-BF79-E26FDDE75556}" type="presParOf" srcId="{C1312F91-A4E9-474D-9039-D7C15336AED7}" destId="{824306EB-2B1A-461F-AC5A-3727219553AA}" srcOrd="3" destOrd="0" presId="urn:microsoft.com/office/officeart/2008/layout/VerticalCurvedList"/>
    <dgm:cxn modelId="{9D1128CC-CA00-4262-8EC6-A4D1DB0EDD38}" type="presParOf" srcId="{C1312F91-A4E9-474D-9039-D7C15336AED7}" destId="{62854DF5-1115-4370-9810-BF704F3C5B06}" srcOrd="4" destOrd="0" presId="urn:microsoft.com/office/officeart/2008/layout/VerticalCurvedList"/>
    <dgm:cxn modelId="{31077390-39A0-4FE9-9867-A016E506AFBC}" type="presParOf" srcId="{62854DF5-1115-4370-9810-BF704F3C5B06}" destId="{CBB1F5F9-B5DB-4F30-ADD9-BBECB1BDB90A}" srcOrd="0" destOrd="0" presId="urn:microsoft.com/office/officeart/2008/layout/VerticalCurvedList"/>
    <dgm:cxn modelId="{36C9DBF0-B3B8-4CC0-B47D-9355AB4C895C}" type="presParOf" srcId="{C1312F91-A4E9-474D-9039-D7C15336AED7}" destId="{6BCF9810-EED0-467B-8C63-B4A3A0CF30E6}" srcOrd="5" destOrd="0" presId="urn:microsoft.com/office/officeart/2008/layout/VerticalCurvedList"/>
    <dgm:cxn modelId="{B65DE3F2-5735-4916-AA89-30597F5898D3}" type="presParOf" srcId="{C1312F91-A4E9-474D-9039-D7C15336AED7}" destId="{276A652C-BC4C-4453-A648-7B5548E3EC14}" srcOrd="6" destOrd="0" presId="urn:microsoft.com/office/officeart/2008/layout/VerticalCurvedList"/>
    <dgm:cxn modelId="{D731276E-FBEE-494B-B3BC-3D23A4DBADA4}" type="presParOf" srcId="{276A652C-BC4C-4453-A648-7B5548E3EC14}" destId="{3289C701-6EEE-4A31-BA6C-1107ED37987C}" srcOrd="0" destOrd="0" presId="urn:microsoft.com/office/officeart/2008/layout/VerticalCurvedList"/>
    <dgm:cxn modelId="{FD597276-857C-47B6-BE19-5E443BE0A404}" type="presParOf" srcId="{C1312F91-A4E9-474D-9039-D7C15336AED7}" destId="{BF3833D6-FAE2-4FC2-91F2-73125DF50DAC}" srcOrd="7" destOrd="0" presId="urn:microsoft.com/office/officeart/2008/layout/VerticalCurvedList"/>
    <dgm:cxn modelId="{45796922-355F-4B1C-A339-195CF40C2361}" type="presParOf" srcId="{C1312F91-A4E9-474D-9039-D7C15336AED7}" destId="{AF183D4C-738E-4DA2-A545-6A3092AF6B68}" srcOrd="8" destOrd="0" presId="urn:microsoft.com/office/officeart/2008/layout/VerticalCurvedList"/>
    <dgm:cxn modelId="{773FFE70-B4CB-4A26-91C5-FCEB37F01D77}" type="presParOf" srcId="{AF183D4C-738E-4DA2-A545-6A3092AF6B68}" destId="{75568F74-1C00-4DA5-8463-AA07C4AE2A23}" srcOrd="0" destOrd="0" presId="urn:microsoft.com/office/officeart/2008/layout/VerticalCurvedList"/>
    <dgm:cxn modelId="{A37AAFE3-52A0-4854-841E-EE6D6902266F}" type="presParOf" srcId="{C1312F91-A4E9-474D-9039-D7C15336AED7}" destId="{4502549C-E430-479A-BF86-B548A3B24162}" srcOrd="9" destOrd="0" presId="urn:microsoft.com/office/officeart/2008/layout/VerticalCurvedList"/>
    <dgm:cxn modelId="{3DA945C8-9F76-46C8-858E-8A0088B87EB8}" type="presParOf" srcId="{C1312F91-A4E9-474D-9039-D7C15336AED7}" destId="{CBCD4767-E403-4F60-B0AF-D5C554829FD2}" srcOrd="10" destOrd="0" presId="urn:microsoft.com/office/officeart/2008/layout/VerticalCurvedList"/>
    <dgm:cxn modelId="{642736CA-9B53-4492-AE0B-44E7A69A4131}" type="presParOf" srcId="{CBCD4767-E403-4F60-B0AF-D5C554829FD2}" destId="{47B31BA5-9BB6-46BF-B2EB-B49F279D9E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FE4A96-140A-4931-8125-F49FE8BEDEC5}">
      <dsp:nvSpPr>
        <dsp:cNvPr id="0" name=""/>
        <dsp:cNvSpPr/>
      </dsp:nvSpPr>
      <dsp:spPr>
        <a:xfrm>
          <a:off x="274319" y="0"/>
          <a:ext cx="3108959" cy="1737306"/>
        </a:xfrm>
        <a:prstGeom prst="rightArrow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35BF90CE-CA11-44CB-8D3A-9524EF382293}">
      <dsp:nvSpPr>
        <dsp:cNvPr id="0" name=""/>
        <dsp:cNvSpPr/>
      </dsp:nvSpPr>
      <dsp:spPr>
        <a:xfrm>
          <a:off x="3929" y="521191"/>
          <a:ext cx="1177289" cy="694922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Regulação</a:t>
          </a:r>
        </a:p>
      </dsp:txBody>
      <dsp:txXfrm>
        <a:off x="37852" y="555114"/>
        <a:ext cx="1109443" cy="627076"/>
      </dsp:txXfrm>
    </dsp:sp>
    <dsp:sp modelId="{A54BDB91-48BD-480D-823E-F5CD80A5B909}">
      <dsp:nvSpPr>
        <dsp:cNvPr id="0" name=""/>
        <dsp:cNvSpPr/>
      </dsp:nvSpPr>
      <dsp:spPr>
        <a:xfrm>
          <a:off x="1240154" y="521191"/>
          <a:ext cx="1177289" cy="694922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Fiscalização</a:t>
          </a:r>
        </a:p>
      </dsp:txBody>
      <dsp:txXfrm>
        <a:off x="1274077" y="555114"/>
        <a:ext cx="1109443" cy="627076"/>
      </dsp:txXfrm>
    </dsp:sp>
    <dsp:sp modelId="{5E85893B-A929-4DF8-83B5-CC1233AF28D5}">
      <dsp:nvSpPr>
        <dsp:cNvPr id="0" name=""/>
        <dsp:cNvSpPr/>
      </dsp:nvSpPr>
      <dsp:spPr>
        <a:xfrm>
          <a:off x="2476380" y="521191"/>
          <a:ext cx="1177289" cy="694922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Controle Social</a:t>
          </a:r>
        </a:p>
      </dsp:txBody>
      <dsp:txXfrm>
        <a:off x="2510303" y="555114"/>
        <a:ext cx="1109443" cy="627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28FA54-4B42-409E-BA2F-E9C3A159AA73}">
      <dsp:nvSpPr>
        <dsp:cNvPr id="0" name=""/>
        <dsp:cNvSpPr/>
      </dsp:nvSpPr>
      <dsp:spPr>
        <a:xfrm>
          <a:off x="7885767" y="2436692"/>
          <a:ext cx="91440" cy="3843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43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6D744-82C3-494A-98B3-DC7E429BA8EA}">
      <dsp:nvSpPr>
        <dsp:cNvPr id="0" name=""/>
        <dsp:cNvSpPr/>
      </dsp:nvSpPr>
      <dsp:spPr>
        <a:xfrm>
          <a:off x="5508759" y="1213215"/>
          <a:ext cx="2422727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2422727" y="261911"/>
              </a:lnTo>
              <a:lnTo>
                <a:pt x="2422727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131A78-A072-4330-AED8-961833073A8F}">
      <dsp:nvSpPr>
        <dsp:cNvPr id="0" name=""/>
        <dsp:cNvSpPr/>
      </dsp:nvSpPr>
      <dsp:spPr>
        <a:xfrm>
          <a:off x="5508759" y="1213215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807575" y="261911"/>
              </a:lnTo>
              <a:lnTo>
                <a:pt x="807575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96A0E-1102-47F7-AC72-7A60AE62E008}">
      <dsp:nvSpPr>
        <dsp:cNvPr id="0" name=""/>
        <dsp:cNvSpPr/>
      </dsp:nvSpPr>
      <dsp:spPr>
        <a:xfrm>
          <a:off x="4701183" y="1213215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807575" y="0"/>
              </a:moveTo>
              <a:lnTo>
                <a:pt x="807575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B2CCD-C170-40B7-A167-B9F5A43855AD}">
      <dsp:nvSpPr>
        <dsp:cNvPr id="0" name=""/>
        <dsp:cNvSpPr/>
      </dsp:nvSpPr>
      <dsp:spPr>
        <a:xfrm>
          <a:off x="3086032" y="2436692"/>
          <a:ext cx="2422727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2422727" y="261911"/>
              </a:lnTo>
              <a:lnTo>
                <a:pt x="2422727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8A9D5-79CA-46CD-BD48-64E704B4C30F}">
      <dsp:nvSpPr>
        <dsp:cNvPr id="0" name=""/>
        <dsp:cNvSpPr/>
      </dsp:nvSpPr>
      <dsp:spPr>
        <a:xfrm>
          <a:off x="3086032" y="2436692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807575" y="261911"/>
              </a:lnTo>
              <a:lnTo>
                <a:pt x="807575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F0B5F-91BB-4078-95FF-3423A55AAFCD}">
      <dsp:nvSpPr>
        <dsp:cNvPr id="0" name=""/>
        <dsp:cNvSpPr/>
      </dsp:nvSpPr>
      <dsp:spPr>
        <a:xfrm>
          <a:off x="2278456" y="2436692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807575" y="0"/>
              </a:moveTo>
              <a:lnTo>
                <a:pt x="807575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33B2-1E4E-4924-A044-6A08E8B1129A}">
      <dsp:nvSpPr>
        <dsp:cNvPr id="0" name=""/>
        <dsp:cNvSpPr/>
      </dsp:nvSpPr>
      <dsp:spPr>
        <a:xfrm>
          <a:off x="663304" y="2436692"/>
          <a:ext cx="2422727" cy="384332"/>
        </a:xfrm>
        <a:custGeom>
          <a:avLst/>
          <a:gdLst/>
          <a:ahLst/>
          <a:cxnLst/>
          <a:rect l="0" t="0" r="0" b="0"/>
          <a:pathLst>
            <a:path>
              <a:moveTo>
                <a:pt x="2422727" y="0"/>
              </a:moveTo>
              <a:lnTo>
                <a:pt x="2422727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0F8D2-317F-4F26-9382-C334CB2CD289}">
      <dsp:nvSpPr>
        <dsp:cNvPr id="0" name=""/>
        <dsp:cNvSpPr/>
      </dsp:nvSpPr>
      <dsp:spPr>
        <a:xfrm>
          <a:off x="3086032" y="1213215"/>
          <a:ext cx="2422727" cy="384332"/>
        </a:xfrm>
        <a:custGeom>
          <a:avLst/>
          <a:gdLst/>
          <a:ahLst/>
          <a:cxnLst/>
          <a:rect l="0" t="0" r="0" b="0"/>
          <a:pathLst>
            <a:path>
              <a:moveTo>
                <a:pt x="2422727" y="0"/>
              </a:moveTo>
              <a:lnTo>
                <a:pt x="2422727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CA997-176D-4467-B510-65BFCA2D3AD3}">
      <dsp:nvSpPr>
        <dsp:cNvPr id="0" name=""/>
        <dsp:cNvSpPr/>
      </dsp:nvSpPr>
      <dsp:spPr>
        <a:xfrm>
          <a:off x="4848015" y="374070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F2AC1-BEB1-498D-ADED-4CEA3EA65176}">
      <dsp:nvSpPr>
        <dsp:cNvPr id="0" name=""/>
        <dsp:cNvSpPr/>
      </dsp:nvSpPr>
      <dsp:spPr>
        <a:xfrm>
          <a:off x="4994847" y="513560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0" kern="1200" dirty="0"/>
            <a:t>Comitê Executivo</a:t>
          </a:r>
        </a:p>
      </dsp:txBody>
      <dsp:txXfrm>
        <a:off x="5019425" y="538138"/>
        <a:ext cx="1272331" cy="789988"/>
      </dsp:txXfrm>
    </dsp:sp>
    <dsp:sp modelId="{BD8428E8-6BDD-4158-B348-86F8588AFDAF}">
      <dsp:nvSpPr>
        <dsp:cNvPr id="0" name=""/>
        <dsp:cNvSpPr/>
      </dsp:nvSpPr>
      <dsp:spPr>
        <a:xfrm>
          <a:off x="2425288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A8F16-5445-4685-BB9B-973552D90594}">
      <dsp:nvSpPr>
        <dsp:cNvPr id="0" name=""/>
        <dsp:cNvSpPr/>
      </dsp:nvSpPr>
      <dsp:spPr>
        <a:xfrm>
          <a:off x="2572120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Administração Pública Municipal</a:t>
          </a:r>
        </a:p>
      </dsp:txBody>
      <dsp:txXfrm>
        <a:off x="2596698" y="1761616"/>
        <a:ext cx="1272331" cy="789988"/>
      </dsp:txXfrm>
    </dsp:sp>
    <dsp:sp modelId="{18EA0A52-6943-4134-8D31-206DAAC9D196}">
      <dsp:nvSpPr>
        <dsp:cNvPr id="0" name=""/>
        <dsp:cNvSpPr/>
      </dsp:nvSpPr>
      <dsp:spPr>
        <a:xfrm>
          <a:off x="2561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BE189-228B-4CB2-924B-27031192A201}">
      <dsp:nvSpPr>
        <dsp:cNvPr id="0" name=""/>
        <dsp:cNvSpPr/>
      </dsp:nvSpPr>
      <dsp:spPr>
        <a:xfrm>
          <a:off x="149392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 dirty="0"/>
            <a:t>Secretaria de Meio Ambiente</a:t>
          </a:r>
          <a:endParaRPr lang="pt-BR" sz="1200" kern="1200" dirty="0"/>
        </a:p>
      </dsp:txBody>
      <dsp:txXfrm>
        <a:off x="173970" y="2985093"/>
        <a:ext cx="1272331" cy="789988"/>
      </dsp:txXfrm>
    </dsp:sp>
    <dsp:sp modelId="{9E28749A-2884-4E83-9158-8DAA7655A3B2}">
      <dsp:nvSpPr>
        <dsp:cNvPr id="0" name=""/>
        <dsp:cNvSpPr/>
      </dsp:nvSpPr>
      <dsp:spPr>
        <a:xfrm>
          <a:off x="1617712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085AF-418D-47FF-841A-63977B733148}">
      <dsp:nvSpPr>
        <dsp:cNvPr id="0" name=""/>
        <dsp:cNvSpPr/>
      </dsp:nvSpPr>
      <dsp:spPr>
        <a:xfrm>
          <a:off x="1764544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Secretaria de Obras</a:t>
          </a:r>
        </a:p>
      </dsp:txBody>
      <dsp:txXfrm>
        <a:off x="1789122" y="2985093"/>
        <a:ext cx="1272331" cy="789988"/>
      </dsp:txXfrm>
    </dsp:sp>
    <dsp:sp modelId="{534CBE9B-AB0F-473A-B2F5-EE1D920A1FF6}">
      <dsp:nvSpPr>
        <dsp:cNvPr id="0" name=""/>
        <dsp:cNvSpPr/>
      </dsp:nvSpPr>
      <dsp:spPr>
        <a:xfrm>
          <a:off x="3232864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53B5C-646D-43C7-BF16-A32AE0BE0398}">
      <dsp:nvSpPr>
        <dsp:cNvPr id="0" name=""/>
        <dsp:cNvSpPr/>
      </dsp:nvSpPr>
      <dsp:spPr>
        <a:xfrm>
          <a:off x="3379696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0" i="0" kern="1200" dirty="0"/>
            <a:t>Secretaria de Saúde</a:t>
          </a:r>
          <a:endParaRPr lang="pt-BR" sz="1200" kern="1200" dirty="0"/>
        </a:p>
      </dsp:txBody>
      <dsp:txXfrm>
        <a:off x="3404274" y="2985093"/>
        <a:ext cx="1272331" cy="789988"/>
      </dsp:txXfrm>
    </dsp:sp>
    <dsp:sp modelId="{9142818B-5BF7-4538-99B2-AF1CD14E7CD1}">
      <dsp:nvSpPr>
        <dsp:cNvPr id="0" name=""/>
        <dsp:cNvSpPr/>
      </dsp:nvSpPr>
      <dsp:spPr>
        <a:xfrm>
          <a:off x="4848015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B3AE2-7C45-4362-8DFC-634B5F4B873C}">
      <dsp:nvSpPr>
        <dsp:cNvPr id="0" name=""/>
        <dsp:cNvSpPr/>
      </dsp:nvSpPr>
      <dsp:spPr>
        <a:xfrm>
          <a:off x="4994847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Secretaria de Educação</a:t>
          </a:r>
        </a:p>
      </dsp:txBody>
      <dsp:txXfrm>
        <a:off x="5019425" y="2985093"/>
        <a:ext cx="1272331" cy="789988"/>
      </dsp:txXfrm>
    </dsp:sp>
    <dsp:sp modelId="{DE17BF84-59C2-4093-9333-8CB64ECE4D81}">
      <dsp:nvSpPr>
        <dsp:cNvPr id="0" name=""/>
        <dsp:cNvSpPr/>
      </dsp:nvSpPr>
      <dsp:spPr>
        <a:xfrm>
          <a:off x="4040440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3B131-D547-4CA3-A408-296014C6F250}">
      <dsp:nvSpPr>
        <dsp:cNvPr id="0" name=""/>
        <dsp:cNvSpPr/>
      </dsp:nvSpPr>
      <dsp:spPr>
        <a:xfrm>
          <a:off x="4187272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Prestadores de Serviços de Saneamento</a:t>
          </a:r>
        </a:p>
      </dsp:txBody>
      <dsp:txXfrm>
        <a:off x="4211850" y="1761616"/>
        <a:ext cx="1272331" cy="789988"/>
      </dsp:txXfrm>
    </dsp:sp>
    <dsp:sp modelId="{20E0848D-F736-4DAC-B8B4-944DDB8BE34B}">
      <dsp:nvSpPr>
        <dsp:cNvPr id="0" name=""/>
        <dsp:cNvSpPr/>
      </dsp:nvSpPr>
      <dsp:spPr>
        <a:xfrm>
          <a:off x="5655591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4F4F5-745B-4DE5-B0AD-29ADC8DCDF8F}">
      <dsp:nvSpPr>
        <dsp:cNvPr id="0" name=""/>
        <dsp:cNvSpPr/>
      </dsp:nvSpPr>
      <dsp:spPr>
        <a:xfrm>
          <a:off x="5802423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Consultores Contratados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(se for o caso)</a:t>
          </a:r>
        </a:p>
      </dsp:txBody>
      <dsp:txXfrm>
        <a:off x="5827001" y="1761616"/>
        <a:ext cx="1272331" cy="789988"/>
      </dsp:txXfrm>
    </dsp:sp>
    <dsp:sp modelId="{B7AB5810-E486-4302-9FEC-166FE79AF24C}">
      <dsp:nvSpPr>
        <dsp:cNvPr id="0" name=""/>
        <dsp:cNvSpPr/>
      </dsp:nvSpPr>
      <dsp:spPr>
        <a:xfrm>
          <a:off x="7270743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39930-34E6-4169-A87A-2032BDB3D96E}">
      <dsp:nvSpPr>
        <dsp:cNvPr id="0" name=""/>
        <dsp:cNvSpPr/>
      </dsp:nvSpPr>
      <dsp:spPr>
        <a:xfrm>
          <a:off x="7417575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Órgãos/entidades envolvidos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Exemplos:</a:t>
          </a:r>
        </a:p>
      </dsp:txBody>
      <dsp:txXfrm>
        <a:off x="7442153" y="1761616"/>
        <a:ext cx="1272331" cy="789988"/>
      </dsp:txXfrm>
    </dsp:sp>
    <dsp:sp modelId="{B9760D47-331E-4A74-ABC5-AAB85708B21C}">
      <dsp:nvSpPr>
        <dsp:cNvPr id="0" name=""/>
        <dsp:cNvSpPr/>
      </dsp:nvSpPr>
      <dsp:spPr>
        <a:xfrm>
          <a:off x="7270743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4C3CF-F733-46AB-8DB2-B359D42664FF}">
      <dsp:nvSpPr>
        <dsp:cNvPr id="0" name=""/>
        <dsp:cNvSpPr/>
      </dsp:nvSpPr>
      <dsp:spPr>
        <a:xfrm>
          <a:off x="7417575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SEMAD/ FUNASA/ BDMG</a:t>
          </a:r>
        </a:p>
      </dsp:txBody>
      <dsp:txXfrm>
        <a:off x="7442153" y="2985093"/>
        <a:ext cx="1272331" cy="789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D65BD-9567-4EB8-9BAF-1E14F6B5C27D}">
      <dsp:nvSpPr>
        <dsp:cNvPr id="0" name=""/>
        <dsp:cNvSpPr/>
      </dsp:nvSpPr>
      <dsp:spPr>
        <a:xfrm>
          <a:off x="4701183" y="1213215"/>
          <a:ext cx="3230303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3230303" y="261911"/>
              </a:lnTo>
              <a:lnTo>
                <a:pt x="3230303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C384EE-B969-400E-8747-E0AB2A724481}">
      <dsp:nvSpPr>
        <dsp:cNvPr id="0" name=""/>
        <dsp:cNvSpPr/>
      </dsp:nvSpPr>
      <dsp:spPr>
        <a:xfrm>
          <a:off x="6316335" y="2436692"/>
          <a:ext cx="1615151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1615151" y="261911"/>
              </a:lnTo>
              <a:lnTo>
                <a:pt x="1615151" y="3843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C5391-AFB7-4201-B9DF-56D421706ABF}">
      <dsp:nvSpPr>
        <dsp:cNvPr id="0" name=""/>
        <dsp:cNvSpPr/>
      </dsp:nvSpPr>
      <dsp:spPr>
        <a:xfrm>
          <a:off x="6270615" y="2436692"/>
          <a:ext cx="91440" cy="3843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B5C52-121F-4B3E-94F4-ECB11482918A}">
      <dsp:nvSpPr>
        <dsp:cNvPr id="0" name=""/>
        <dsp:cNvSpPr/>
      </dsp:nvSpPr>
      <dsp:spPr>
        <a:xfrm>
          <a:off x="4701183" y="2436692"/>
          <a:ext cx="1615151" cy="384332"/>
        </a:xfrm>
        <a:custGeom>
          <a:avLst/>
          <a:gdLst/>
          <a:ahLst/>
          <a:cxnLst/>
          <a:rect l="0" t="0" r="0" b="0"/>
          <a:pathLst>
            <a:path>
              <a:moveTo>
                <a:pt x="1615151" y="0"/>
              </a:moveTo>
              <a:lnTo>
                <a:pt x="1615151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66B6C-DB76-4992-BC96-80D2CD7F3D1D}">
      <dsp:nvSpPr>
        <dsp:cNvPr id="0" name=""/>
        <dsp:cNvSpPr/>
      </dsp:nvSpPr>
      <dsp:spPr>
        <a:xfrm>
          <a:off x="4701183" y="1213215"/>
          <a:ext cx="1615151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1615151" y="261911"/>
              </a:lnTo>
              <a:lnTo>
                <a:pt x="1615151" y="3843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06D744-82C3-494A-98B3-DC7E429BA8EA}">
      <dsp:nvSpPr>
        <dsp:cNvPr id="0" name=""/>
        <dsp:cNvSpPr/>
      </dsp:nvSpPr>
      <dsp:spPr>
        <a:xfrm>
          <a:off x="4655463" y="1213215"/>
          <a:ext cx="91440" cy="3843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E9D66-A944-4A23-AF8E-08E108BA9E27}">
      <dsp:nvSpPr>
        <dsp:cNvPr id="0" name=""/>
        <dsp:cNvSpPr/>
      </dsp:nvSpPr>
      <dsp:spPr>
        <a:xfrm>
          <a:off x="3086032" y="1213215"/>
          <a:ext cx="1615151" cy="384332"/>
        </a:xfrm>
        <a:custGeom>
          <a:avLst/>
          <a:gdLst/>
          <a:ahLst/>
          <a:cxnLst/>
          <a:rect l="0" t="0" r="0" b="0"/>
          <a:pathLst>
            <a:path>
              <a:moveTo>
                <a:pt x="1615151" y="0"/>
              </a:moveTo>
              <a:lnTo>
                <a:pt x="1615151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BBCE7-ABA8-4CD9-90AC-92FB0896959E}">
      <dsp:nvSpPr>
        <dsp:cNvPr id="0" name=""/>
        <dsp:cNvSpPr/>
      </dsp:nvSpPr>
      <dsp:spPr>
        <a:xfrm>
          <a:off x="1470880" y="2436692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911"/>
              </a:lnTo>
              <a:lnTo>
                <a:pt x="807575" y="261911"/>
              </a:lnTo>
              <a:lnTo>
                <a:pt x="807575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33B2-1E4E-4924-A044-6A08E8B1129A}">
      <dsp:nvSpPr>
        <dsp:cNvPr id="0" name=""/>
        <dsp:cNvSpPr/>
      </dsp:nvSpPr>
      <dsp:spPr>
        <a:xfrm>
          <a:off x="663304" y="2436692"/>
          <a:ext cx="807575" cy="384332"/>
        </a:xfrm>
        <a:custGeom>
          <a:avLst/>
          <a:gdLst/>
          <a:ahLst/>
          <a:cxnLst/>
          <a:rect l="0" t="0" r="0" b="0"/>
          <a:pathLst>
            <a:path>
              <a:moveTo>
                <a:pt x="807575" y="0"/>
              </a:moveTo>
              <a:lnTo>
                <a:pt x="807575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0F8D2-317F-4F26-9382-C334CB2CD289}">
      <dsp:nvSpPr>
        <dsp:cNvPr id="0" name=""/>
        <dsp:cNvSpPr/>
      </dsp:nvSpPr>
      <dsp:spPr>
        <a:xfrm>
          <a:off x="1470880" y="1213215"/>
          <a:ext cx="3230303" cy="384332"/>
        </a:xfrm>
        <a:custGeom>
          <a:avLst/>
          <a:gdLst/>
          <a:ahLst/>
          <a:cxnLst/>
          <a:rect l="0" t="0" r="0" b="0"/>
          <a:pathLst>
            <a:path>
              <a:moveTo>
                <a:pt x="3230303" y="0"/>
              </a:moveTo>
              <a:lnTo>
                <a:pt x="3230303" y="261911"/>
              </a:lnTo>
              <a:lnTo>
                <a:pt x="0" y="261911"/>
              </a:lnTo>
              <a:lnTo>
                <a:pt x="0" y="384332"/>
              </a:lnTo>
            </a:path>
          </a:pathLst>
        </a:custGeom>
        <a:noFill/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CA997-176D-4467-B510-65BFCA2D3AD3}">
      <dsp:nvSpPr>
        <dsp:cNvPr id="0" name=""/>
        <dsp:cNvSpPr/>
      </dsp:nvSpPr>
      <dsp:spPr>
        <a:xfrm>
          <a:off x="4040440" y="374070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F2AC1-BEB1-498D-ADED-4CEA3EA65176}">
      <dsp:nvSpPr>
        <dsp:cNvPr id="0" name=""/>
        <dsp:cNvSpPr/>
      </dsp:nvSpPr>
      <dsp:spPr>
        <a:xfrm>
          <a:off x="4187272" y="513560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Comitê de Coordenação</a:t>
          </a:r>
        </a:p>
      </dsp:txBody>
      <dsp:txXfrm>
        <a:off x="4211850" y="538138"/>
        <a:ext cx="1272331" cy="789988"/>
      </dsp:txXfrm>
    </dsp:sp>
    <dsp:sp modelId="{BD8428E8-6BDD-4158-B348-86F8588AFDAF}">
      <dsp:nvSpPr>
        <dsp:cNvPr id="0" name=""/>
        <dsp:cNvSpPr/>
      </dsp:nvSpPr>
      <dsp:spPr>
        <a:xfrm>
          <a:off x="810136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A8F16-5445-4685-BB9B-973552D90594}">
      <dsp:nvSpPr>
        <dsp:cNvPr id="0" name=""/>
        <dsp:cNvSpPr/>
      </dsp:nvSpPr>
      <dsp:spPr>
        <a:xfrm>
          <a:off x="956968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Sociedade Civil</a:t>
          </a:r>
        </a:p>
      </dsp:txBody>
      <dsp:txXfrm>
        <a:off x="981546" y="1761616"/>
        <a:ext cx="1272331" cy="789988"/>
      </dsp:txXfrm>
    </dsp:sp>
    <dsp:sp modelId="{18EA0A52-6943-4134-8D31-206DAAC9D196}">
      <dsp:nvSpPr>
        <dsp:cNvPr id="0" name=""/>
        <dsp:cNvSpPr/>
      </dsp:nvSpPr>
      <dsp:spPr>
        <a:xfrm>
          <a:off x="2561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BE189-228B-4CB2-924B-27031192A201}">
      <dsp:nvSpPr>
        <dsp:cNvPr id="0" name=""/>
        <dsp:cNvSpPr/>
      </dsp:nvSpPr>
      <dsp:spPr>
        <a:xfrm>
          <a:off x="149392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i="0" kern="1200" dirty="0"/>
            <a:t>Representantes dos setores urbanos</a:t>
          </a:r>
          <a:endParaRPr lang="pt-BR" sz="1400" kern="1200" dirty="0"/>
        </a:p>
      </dsp:txBody>
      <dsp:txXfrm>
        <a:off x="173970" y="2985093"/>
        <a:ext cx="1272331" cy="789988"/>
      </dsp:txXfrm>
    </dsp:sp>
    <dsp:sp modelId="{DE954705-7189-4598-A83F-BD48BCB95A2F}">
      <dsp:nvSpPr>
        <dsp:cNvPr id="0" name=""/>
        <dsp:cNvSpPr/>
      </dsp:nvSpPr>
      <dsp:spPr>
        <a:xfrm>
          <a:off x="1617712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7F788-6913-4CB2-9295-C3BCDF23ACEB}">
      <dsp:nvSpPr>
        <dsp:cNvPr id="0" name=""/>
        <dsp:cNvSpPr/>
      </dsp:nvSpPr>
      <dsp:spPr>
        <a:xfrm>
          <a:off x="1764544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Representantes dos setores rurais</a:t>
          </a:r>
        </a:p>
      </dsp:txBody>
      <dsp:txXfrm>
        <a:off x="1789122" y="2985093"/>
        <a:ext cx="1272331" cy="789988"/>
      </dsp:txXfrm>
    </dsp:sp>
    <dsp:sp modelId="{214A36BF-92E6-4B23-AEB6-1F50ECBA0CD8}">
      <dsp:nvSpPr>
        <dsp:cNvPr id="0" name=""/>
        <dsp:cNvSpPr/>
      </dsp:nvSpPr>
      <dsp:spPr>
        <a:xfrm>
          <a:off x="2425288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0411C-97BD-497F-943E-EBF4382FD566}">
      <dsp:nvSpPr>
        <dsp:cNvPr id="0" name=""/>
        <dsp:cNvSpPr/>
      </dsp:nvSpPr>
      <dsp:spPr>
        <a:xfrm>
          <a:off x="2572120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Conselhos municipais</a:t>
          </a:r>
        </a:p>
      </dsp:txBody>
      <dsp:txXfrm>
        <a:off x="2596698" y="1761616"/>
        <a:ext cx="1272331" cy="789988"/>
      </dsp:txXfrm>
    </dsp:sp>
    <dsp:sp modelId="{B7AB5810-E486-4302-9FEC-166FE79AF24C}">
      <dsp:nvSpPr>
        <dsp:cNvPr id="0" name=""/>
        <dsp:cNvSpPr/>
      </dsp:nvSpPr>
      <dsp:spPr>
        <a:xfrm>
          <a:off x="4040440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39930-34E6-4169-A87A-2032BDB3D96E}">
      <dsp:nvSpPr>
        <dsp:cNvPr id="0" name=""/>
        <dsp:cNvSpPr/>
      </dsp:nvSpPr>
      <dsp:spPr>
        <a:xfrm>
          <a:off x="4187272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Câmara Municipal</a:t>
          </a:r>
        </a:p>
      </dsp:txBody>
      <dsp:txXfrm>
        <a:off x="4211850" y="1761616"/>
        <a:ext cx="1272331" cy="789988"/>
      </dsp:txXfrm>
    </dsp:sp>
    <dsp:sp modelId="{F7C51D5D-D7D4-4B62-B086-0889CC978D7C}">
      <dsp:nvSpPr>
        <dsp:cNvPr id="0" name=""/>
        <dsp:cNvSpPr/>
      </dsp:nvSpPr>
      <dsp:spPr>
        <a:xfrm>
          <a:off x="5655591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EA936-A4E5-408E-AA75-67D333B5441C}">
      <dsp:nvSpPr>
        <dsp:cNvPr id="0" name=""/>
        <dsp:cNvSpPr/>
      </dsp:nvSpPr>
      <dsp:spPr>
        <a:xfrm>
          <a:off x="5802423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Instituições presentes no município – </a:t>
          </a:r>
          <a:r>
            <a:rPr lang="pt-BR" sz="1400" b="0" i="1" kern="1200" dirty="0"/>
            <a:t>Exemplos</a:t>
          </a:r>
        </a:p>
      </dsp:txBody>
      <dsp:txXfrm>
        <a:off x="5827001" y="1761616"/>
        <a:ext cx="1272331" cy="789988"/>
      </dsp:txXfrm>
    </dsp:sp>
    <dsp:sp modelId="{199B0FDF-644A-4B3A-B287-0C9E0F9F6BD4}">
      <dsp:nvSpPr>
        <dsp:cNvPr id="0" name=""/>
        <dsp:cNvSpPr/>
      </dsp:nvSpPr>
      <dsp:spPr>
        <a:xfrm>
          <a:off x="4040440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AEFF0-F50B-4C14-9479-B210FF2125A4}">
      <dsp:nvSpPr>
        <dsp:cNvPr id="0" name=""/>
        <dsp:cNvSpPr/>
      </dsp:nvSpPr>
      <dsp:spPr>
        <a:xfrm>
          <a:off x="4187272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EMATER</a:t>
          </a:r>
        </a:p>
      </dsp:txBody>
      <dsp:txXfrm>
        <a:off x="4211850" y="2985093"/>
        <a:ext cx="1272331" cy="789988"/>
      </dsp:txXfrm>
    </dsp:sp>
    <dsp:sp modelId="{C4AE3C43-BC57-4154-81BF-BADAEC935C7B}">
      <dsp:nvSpPr>
        <dsp:cNvPr id="0" name=""/>
        <dsp:cNvSpPr/>
      </dsp:nvSpPr>
      <dsp:spPr>
        <a:xfrm>
          <a:off x="5655591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86D7D-FBE0-4417-9768-148CE515C848}">
      <dsp:nvSpPr>
        <dsp:cNvPr id="0" name=""/>
        <dsp:cNvSpPr/>
      </dsp:nvSpPr>
      <dsp:spPr>
        <a:xfrm>
          <a:off x="5802423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Sindicato dos Trabalhadores rurais</a:t>
          </a:r>
        </a:p>
      </dsp:txBody>
      <dsp:txXfrm>
        <a:off x="5827001" y="2985093"/>
        <a:ext cx="1272331" cy="789988"/>
      </dsp:txXfrm>
    </dsp:sp>
    <dsp:sp modelId="{4835B843-DA4C-42DE-8CAA-84D3174CDEAA}">
      <dsp:nvSpPr>
        <dsp:cNvPr id="0" name=""/>
        <dsp:cNvSpPr/>
      </dsp:nvSpPr>
      <dsp:spPr>
        <a:xfrm>
          <a:off x="7270743" y="2821025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88137-E45C-428B-9CF4-246C79F9B250}">
      <dsp:nvSpPr>
        <dsp:cNvPr id="0" name=""/>
        <dsp:cNvSpPr/>
      </dsp:nvSpPr>
      <dsp:spPr>
        <a:xfrm>
          <a:off x="7417575" y="2960515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ONGs</a:t>
          </a:r>
        </a:p>
      </dsp:txBody>
      <dsp:txXfrm>
        <a:off x="7442153" y="2985093"/>
        <a:ext cx="1272331" cy="789988"/>
      </dsp:txXfrm>
    </dsp:sp>
    <dsp:sp modelId="{8C76DEDD-E351-497D-83DE-0B92FAA41DC8}">
      <dsp:nvSpPr>
        <dsp:cNvPr id="0" name=""/>
        <dsp:cNvSpPr/>
      </dsp:nvSpPr>
      <dsp:spPr>
        <a:xfrm>
          <a:off x="7270743" y="1597547"/>
          <a:ext cx="1321487" cy="83914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A5F68-28C6-4FE1-92A0-FDE4499D177A}">
      <dsp:nvSpPr>
        <dsp:cNvPr id="0" name=""/>
        <dsp:cNvSpPr/>
      </dsp:nvSpPr>
      <dsp:spPr>
        <a:xfrm>
          <a:off x="7417575" y="1737038"/>
          <a:ext cx="1321487" cy="8391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Administração Pública Municipal</a:t>
          </a:r>
        </a:p>
      </dsp:txBody>
      <dsp:txXfrm>
        <a:off x="7442153" y="1761616"/>
        <a:ext cx="1272331" cy="7899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23FB6-2C8C-4195-AF14-983FC99A3715}">
      <dsp:nvSpPr>
        <dsp:cNvPr id="0" name=""/>
        <dsp:cNvSpPr/>
      </dsp:nvSpPr>
      <dsp:spPr>
        <a:xfrm>
          <a:off x="-4731547" y="-702724"/>
          <a:ext cx="5635813" cy="5635813"/>
        </a:xfrm>
        <a:prstGeom prst="blockArc">
          <a:avLst>
            <a:gd name="adj1" fmla="val 18900000"/>
            <a:gd name="adj2" fmla="val 2700000"/>
            <a:gd name="adj3" fmla="val 383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3805DE-416C-4C10-82DA-07AA817678E5}">
      <dsp:nvSpPr>
        <dsp:cNvPr id="0" name=""/>
        <dsp:cNvSpPr/>
      </dsp:nvSpPr>
      <dsp:spPr>
        <a:xfrm>
          <a:off x="395745" y="261496"/>
          <a:ext cx="9245238" cy="5233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1. </a:t>
          </a: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EDUCAÇÃO</a:t>
          </a:r>
          <a:r>
            <a:rPr lang="pt-BR" sz="1400" b="1" kern="1200" dirty="0"/>
            <a:t> - sugestão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Utilização dos setores da educação (transporte) como base dos setores de mobilização. </a:t>
          </a:r>
        </a:p>
      </dsp:txBody>
      <dsp:txXfrm>
        <a:off x="395745" y="261496"/>
        <a:ext cx="9245238" cy="523327"/>
      </dsp:txXfrm>
    </dsp:sp>
    <dsp:sp modelId="{C4BB6FA0-B803-41F7-9D54-BAD223F43747}">
      <dsp:nvSpPr>
        <dsp:cNvPr id="0" name=""/>
        <dsp:cNvSpPr/>
      </dsp:nvSpPr>
      <dsp:spPr>
        <a:xfrm>
          <a:off x="68665" y="196080"/>
          <a:ext cx="654158" cy="6541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306EB-2B1A-461F-AC5A-3727219553AA}">
      <dsp:nvSpPr>
        <dsp:cNvPr id="0" name=""/>
        <dsp:cNvSpPr/>
      </dsp:nvSpPr>
      <dsp:spPr>
        <a:xfrm>
          <a:off x="770745" y="962079"/>
          <a:ext cx="8870238" cy="6916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2. </a:t>
          </a: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SAÚDE</a:t>
          </a:r>
          <a:r>
            <a:rPr lang="pt-BR" sz="1400" b="1" kern="1200" dirty="0"/>
            <a:t> - sugestão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kern="1200" dirty="0"/>
            <a:t>Sensibilização e treinamento de ACS e ACE para indicação </a:t>
          </a:r>
          <a:r>
            <a:rPr lang="pt-BR" sz="1300" b="1" kern="1200" dirty="0"/>
            <a:t>INICIAL</a:t>
          </a:r>
          <a:r>
            <a:rPr lang="pt-BR" sz="1300" b="0" kern="1200" dirty="0"/>
            <a:t> de lideranças locais e </a:t>
          </a:r>
          <a:r>
            <a:rPr lang="pt-BR" sz="1200" b="1" kern="1200" dirty="0">
              <a:latin typeface="Arial" panose="020B0604020202020204" pitchFamily="34" charset="0"/>
              <a:cs typeface="Arial" panose="020B0604020202020204" pitchFamily="34" charset="0"/>
            </a:rPr>
            <a:t>COLETA DE DADOS </a:t>
          </a:r>
          <a:r>
            <a:rPr lang="pt-BR" sz="1300" b="0" kern="1200" dirty="0"/>
            <a:t>(diagnóstico – possibilidade de dados primários do município).  </a:t>
          </a:r>
        </a:p>
      </dsp:txBody>
      <dsp:txXfrm>
        <a:off x="770745" y="962079"/>
        <a:ext cx="8870238" cy="691639"/>
      </dsp:txXfrm>
    </dsp:sp>
    <dsp:sp modelId="{CBB1F5F9-B5DB-4F30-ADD9-BBECB1BDB90A}">
      <dsp:nvSpPr>
        <dsp:cNvPr id="0" name=""/>
        <dsp:cNvSpPr/>
      </dsp:nvSpPr>
      <dsp:spPr>
        <a:xfrm>
          <a:off x="443666" y="980819"/>
          <a:ext cx="654158" cy="6541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F9810-EED0-467B-8C63-B4A3A0CF30E6}">
      <dsp:nvSpPr>
        <dsp:cNvPr id="0" name=""/>
        <dsp:cNvSpPr/>
      </dsp:nvSpPr>
      <dsp:spPr>
        <a:xfrm>
          <a:off x="885841" y="1809126"/>
          <a:ext cx="8755142" cy="5670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3. Mapeamento de lideranças locais e associações comunitárias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Visitas e convite para participação da reunião de definição do Comitê de Coordenação (CC).</a:t>
          </a:r>
        </a:p>
      </dsp:txBody>
      <dsp:txXfrm>
        <a:off x="885841" y="1809126"/>
        <a:ext cx="8755142" cy="567024"/>
      </dsp:txXfrm>
    </dsp:sp>
    <dsp:sp modelId="{3289C701-6EEE-4A31-BA6C-1107ED37987C}">
      <dsp:nvSpPr>
        <dsp:cNvPr id="0" name=""/>
        <dsp:cNvSpPr/>
      </dsp:nvSpPr>
      <dsp:spPr>
        <a:xfrm>
          <a:off x="558761" y="1765559"/>
          <a:ext cx="654158" cy="6541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833D6-FAE2-4FC2-91F2-73125DF50DAC}">
      <dsp:nvSpPr>
        <dsp:cNvPr id="0" name=""/>
        <dsp:cNvSpPr/>
      </dsp:nvSpPr>
      <dsp:spPr>
        <a:xfrm>
          <a:off x="770745" y="2615715"/>
          <a:ext cx="8870238" cy="5233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4. Sugestão de criação de setores de mobilização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b="0" kern="1200" dirty="0"/>
            <a:t>Aproveitando os setores da educação, mas validando em reunião com as lideranças se são aplicáveis (questões locais).</a:t>
          </a:r>
        </a:p>
      </dsp:txBody>
      <dsp:txXfrm>
        <a:off x="770745" y="2615715"/>
        <a:ext cx="8870238" cy="523327"/>
      </dsp:txXfrm>
    </dsp:sp>
    <dsp:sp modelId="{75568F74-1C00-4DA5-8463-AA07C4AE2A23}">
      <dsp:nvSpPr>
        <dsp:cNvPr id="0" name=""/>
        <dsp:cNvSpPr/>
      </dsp:nvSpPr>
      <dsp:spPr>
        <a:xfrm>
          <a:off x="443666" y="2550299"/>
          <a:ext cx="654158" cy="6541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2549C-E430-479A-BF86-B548A3B24162}">
      <dsp:nvSpPr>
        <dsp:cNvPr id="0" name=""/>
        <dsp:cNvSpPr/>
      </dsp:nvSpPr>
      <dsp:spPr>
        <a:xfrm>
          <a:off x="395745" y="3339816"/>
          <a:ext cx="9245238" cy="6446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391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5. Criação do Comitê de Coordenação conforme setores criados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0" kern="1200" dirty="0"/>
            <a:t>Definição dos membros do CC conforme votação dos presentes, sendo um titular e um suplente por setor.</a:t>
          </a:r>
        </a:p>
      </dsp:txBody>
      <dsp:txXfrm>
        <a:off x="395745" y="3339816"/>
        <a:ext cx="9245238" cy="644602"/>
      </dsp:txXfrm>
    </dsp:sp>
    <dsp:sp modelId="{47B31BA5-9BB6-46BF-B2EB-B49F279D9E15}">
      <dsp:nvSpPr>
        <dsp:cNvPr id="0" name=""/>
        <dsp:cNvSpPr/>
      </dsp:nvSpPr>
      <dsp:spPr>
        <a:xfrm>
          <a:off x="68665" y="3335038"/>
          <a:ext cx="654158" cy="6541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94CFE-83B8-4A47-94C8-C7CD99E68CCF}" type="datetimeFigureOut">
              <a:t>13/11/2025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FAE97-E731-4F35-A5D7-E8ECEABC18AF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6C4A8-17D9-9D15-6C26-49E557542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D978D2-B92A-65E0-81D8-59F98499A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0101DA-5AA4-7430-F08D-247E1F61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E48045-C530-691F-E6C1-D11114BD3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C83615-DEE9-0376-9421-E1EB1A78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52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552E4-E349-05FB-AEBB-F076DA7B2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94AD24-C2B4-0D18-71B1-537E8292C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92723F-F248-C91E-ED9D-3756AFCB7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65500-EB44-89A7-77C8-A99392EF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57EA16-49B3-4CEA-2B8D-0DBEB6CA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44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F12AFF-6826-3EA3-F516-9DA7F6CA6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A637E8-43E9-C15B-BC8E-9C30D1FD4C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0B6352-C5A6-FB83-1DCA-7E5E7F4D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896E58-8743-C490-F58B-37DD85FE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8CE6D7-8715-7E04-0106-51BB25A9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95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E688A-114F-DD05-9CDF-65B86183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4514"/>
            <a:ext cx="10515600" cy="406174"/>
          </a:xfrm>
        </p:spPr>
        <p:txBody>
          <a:bodyPr>
            <a:norm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D8F7-59F9-3DB9-9131-106DF0221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8F0461-2166-433E-9B0C-375B4E25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AD66DB-2675-54AD-3463-0FBA6A3B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9869E-2C18-A374-2BB7-B264310A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51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91D99-13A4-0842-3775-A0879F37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499EACC-D422-E454-823D-0FC4C534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B6E343-BB41-EA47-95F2-0E5C9FB73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D400DA-6085-B5F0-CCF1-705757A5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0212D-DD52-DF56-1681-88950FF7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23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878F4-5D14-8B38-F8FC-251306E4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2743"/>
            <a:ext cx="10515600" cy="427945"/>
          </a:xfrm>
        </p:spPr>
        <p:txBody>
          <a:bodyPr>
            <a:no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9EFA3D-EBA4-54FA-D982-EDF8E05D8E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C1A13C-4B72-3E0E-58C6-602D35C6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9FDE07-A734-69EF-1972-7C71BACE3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2BFE7F-F61E-7A8A-A441-8EA437E3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95D46B-C74D-4DD7-F1F5-57374F0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E542-26A7-9104-3C0B-34BFD47ED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40971"/>
            <a:ext cx="10515600" cy="449717"/>
          </a:xfrm>
        </p:spPr>
        <p:txBody>
          <a:bodyPr>
            <a:noAutofit/>
          </a:bodyPr>
          <a:lstStyle>
            <a:lvl1pPr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810FD5-AFA6-C114-6F0C-1F89E0838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A57502-8A5A-F296-97DB-9042C2171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092444-3FEA-AA24-6AAE-42E35A98D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0178FED-02DF-1223-F72F-7595D9D8E4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FFAA76A-B359-A956-0445-BAF5D49A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0AD158A-0FB0-F7E0-9A1F-BE8812E1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CAEEF23-5D11-58E1-6817-971286DC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37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CFF704-F9B4-DF76-F119-5FF30BC0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9525"/>
            <a:ext cx="10515600" cy="1325563"/>
          </a:xfrm>
        </p:spPr>
        <p:txBody>
          <a:bodyPr>
            <a:normAutofit/>
          </a:bodyPr>
          <a:lstStyle>
            <a:lvl1pPr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0925064-0473-BB51-1F50-AD3DD6A8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68ECC2-4E94-CD0C-D75A-E0C6CA4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819D69-D374-80AD-6D4B-652696CC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37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73EE28-071C-B21C-930E-E56BF536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FEF226F-060E-97EF-3097-69A1B2389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260B0A-97AC-E5BF-C84B-8221DB0F6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41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D3C59-1629-5DD3-DF47-496F3D9BE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1DF719-87AC-7814-CE20-BAA2D10C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3273B2-156B-E5FD-2C3C-B13996F77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62185B-6BC1-F85F-E812-F43FD1979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DD57732-6812-4BC7-4463-3DB517EF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FC00F7-E356-4DED-0C49-76555EBB0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407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CD33A-3A37-D9C2-EEF9-78117B31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9696673-C724-E321-209F-651BACC72B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CD87AB7-3D8B-29C4-4E1A-86B230A13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37C57E8-2335-E914-0CC2-14AE962C7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439936-2E91-91E6-11B4-ECA64D8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CB59B8-522E-C9A1-4BD6-6D957720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43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99D1293-FB41-7B9D-F447-0541C8E9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0FB183-0A82-84C0-8FDD-69DB30B24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428ACE-675E-583E-61A9-5211F0DCC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75D16-9AF4-46D5-9547-DA8E5B984455}" type="datetimeFigureOut">
              <a:rPr lang="pt-BR" smtClean="0"/>
              <a:t>13/11/2025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3CE626-226C-E714-6E09-731095F74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A877015-0EAE-B752-F2B3-98EB5110D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3AC6C-0CA7-4A6A-89AA-725DD1A87404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F11D9B9-3376-51C1-C327-D04E1615A57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2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3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3.png"/><Relationship Id="rId7" Type="http://schemas.openxmlformats.org/officeDocument/2006/relationships/image" Target="../media/image5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78.jpeg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201437"/>
            <a:ext cx="12192000" cy="6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1200" b="1" dirty="0"/>
              <a:t>SUBSECRETARIA DE SANEAMENTO - SUSAN</a:t>
            </a:r>
            <a:br>
              <a:rPr lang="pt-BR" sz="1200" b="1" dirty="0"/>
            </a:br>
            <a:r>
              <a:rPr lang="pt-BR" sz="1200" b="1" dirty="0"/>
              <a:t>SUPERINTENDÊNCIA DE ÁGUA, ESGOTO E DRENAGEM PLUVIAL - SUAD</a:t>
            </a:r>
            <a:br>
              <a:rPr lang="pt-BR" sz="1200" b="1" dirty="0"/>
            </a:br>
            <a:r>
              <a:rPr lang="pt-BR" sz="1200" b="1" dirty="0"/>
              <a:t>DIRETORIA DE ABASTECIMENTO DE ÁGUA E ESGOTAMENTO SANITÁRIO - DAES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2355" y="2086279"/>
            <a:ext cx="10759737" cy="351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DO MARCO LEGAL À PRÁTICA:</a:t>
            </a:r>
            <a:endParaRPr lang="pt-BR" sz="36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O PAPEL DOS MUNICÍPIOS NA UNIVERSALIZAÇÃO DO SANEAMENTO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chemeClr val="accent6">
                    <a:lumMod val="50000"/>
                  </a:schemeClr>
                </a:solidFill>
              </a:rPr>
              <a:t>Políticas de planejamento territorial urbano</a:t>
            </a:r>
          </a:p>
          <a:p>
            <a:pPr algn="ctr">
              <a:lnSpc>
                <a:spcPct val="150000"/>
              </a:lnSpc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70000"/>
              </a:lnSpc>
            </a:pPr>
            <a:endParaRPr lang="pt-BR" sz="3200" b="1" dirty="0">
              <a:solidFill>
                <a:srgbClr val="005C2A"/>
              </a:solidFill>
              <a:latin typeface="Arial"/>
              <a:cs typeface="Arial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5209646"/>
            <a:ext cx="12192000" cy="6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1200" b="1" dirty="0">
                <a:latin typeface="Arial"/>
                <a:cs typeface="Arial"/>
              </a:rPr>
              <a:t>BELO HORIZONTE – MG</a:t>
            </a:r>
          </a:p>
          <a:p>
            <a:r>
              <a:rPr lang="pt-BR" sz="1200" b="1" dirty="0">
                <a:latin typeface="Arial"/>
                <a:cs typeface="Arial"/>
              </a:rPr>
              <a:t>Março/2025</a:t>
            </a:r>
            <a:endParaRPr lang="pt-BR" sz="1200" b="1" dirty="0"/>
          </a:p>
        </p:txBody>
      </p:sp>
      <p:sp>
        <p:nvSpPr>
          <p:cNvPr id="3" name="Retângulo 2"/>
          <p:cNvSpPr/>
          <p:nvPr/>
        </p:nvSpPr>
        <p:spPr>
          <a:xfrm>
            <a:off x="4411203" y="4529503"/>
            <a:ext cx="3482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srgbClr val="005C2A"/>
                </a:solidFill>
                <a:latin typeface="Arial"/>
                <a:cs typeface="Arial"/>
              </a:rPr>
              <a:t>Dra. Isabela Meline Simões Lopes</a:t>
            </a:r>
          </a:p>
          <a:p>
            <a:pPr algn="ctr"/>
            <a:r>
              <a:rPr lang="pt-BR" sz="1600" b="1" dirty="0">
                <a:solidFill>
                  <a:srgbClr val="005C2A"/>
                </a:solidFill>
                <a:latin typeface="Arial"/>
                <a:cs typeface="Arial"/>
              </a:rPr>
              <a:t>Diretora DAES/SUSAN</a:t>
            </a:r>
            <a:endParaRPr lang="pt-BR" sz="1600" b="1" dirty="0">
              <a:solidFill>
                <a:srgbClr val="005C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6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URBANO E SANEAMENTO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66" y="1861587"/>
            <a:ext cx="10104817" cy="400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1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URBANO E SANEAMENTO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772" y="1801289"/>
            <a:ext cx="9581065" cy="41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62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201437"/>
            <a:ext cx="12192000" cy="6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1200" b="1" dirty="0"/>
              <a:t>SUBSECRETARIA DE SANEAMENTO - SUSAN</a:t>
            </a:r>
            <a:br>
              <a:rPr lang="pt-BR" sz="1200" b="1" dirty="0"/>
            </a:br>
            <a:r>
              <a:rPr lang="pt-BR" sz="1200" b="1" dirty="0"/>
              <a:t>SUPERINTENDÊNCIA DE ÁGUA, ESGOTO E DRENAGEM PLUVIAL - SUAD</a:t>
            </a:r>
            <a:br>
              <a:rPr lang="pt-BR" sz="1200" b="1" dirty="0"/>
            </a:br>
            <a:r>
              <a:rPr lang="pt-BR" sz="1200" b="1" dirty="0"/>
              <a:t>DIRETORIA DE ABASTECIMENTO DE ÁGUA E ESGOTAMENTO SANITÁRIO - DAES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166073"/>
            <a:ext cx="12192000" cy="136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pt-BR" sz="3600" dirty="0">
              <a:solidFill>
                <a:srgbClr val="0000CC"/>
              </a:solidFill>
              <a:latin typeface="Arial" charset="0"/>
            </a:endParaRPr>
          </a:p>
          <a:p>
            <a:pPr algn="ctr">
              <a:lnSpc>
                <a:spcPct val="170000"/>
              </a:lnSpc>
            </a:pPr>
            <a:r>
              <a:rPr lang="pt-BR" sz="3200" b="1" dirty="0">
                <a:solidFill>
                  <a:srgbClr val="005C2A"/>
                </a:solidFill>
                <a:latin typeface="Arial"/>
                <a:cs typeface="Arial"/>
              </a:rPr>
              <a:t> WORKSHOP – Diretrizes Básicas para Elaboração PMSB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5209646"/>
            <a:ext cx="12192000" cy="6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BR" sz="1200" b="1" dirty="0">
                <a:latin typeface="Arial"/>
                <a:cs typeface="Arial"/>
              </a:rPr>
              <a:t>BELO HORIZONTE – MG</a:t>
            </a:r>
          </a:p>
          <a:p>
            <a:r>
              <a:rPr lang="pt-BR" sz="1200" b="1" dirty="0">
                <a:latin typeface="Arial"/>
                <a:cs typeface="Arial"/>
              </a:rPr>
              <a:t>Março/2025</a:t>
            </a:r>
            <a:endParaRPr lang="pt-BR" sz="1200" b="1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6741542-09F1-A5EA-5FCB-52C8A66D5664}"/>
              </a:ext>
            </a:extLst>
          </p:cNvPr>
          <p:cNvSpPr txBox="1">
            <a:spLocks noChangeArrowheads="1"/>
          </p:cNvSpPr>
          <p:nvPr/>
        </p:nvSpPr>
        <p:spPr>
          <a:xfrm>
            <a:off x="555858" y="3692218"/>
            <a:ext cx="11390050" cy="6794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FERRAMENTAS ESTRATÉGICAS PARA CONSTRUIR UM PMSB EFICIENTE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31880" y="4345529"/>
            <a:ext cx="3890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rgbClr val="005C2A"/>
                </a:solidFill>
                <a:latin typeface="Arial"/>
                <a:cs typeface="Arial"/>
              </a:rPr>
              <a:t>Dra. Isabela Meline Simões Lopes</a:t>
            </a:r>
            <a:endParaRPr lang="pt-BR" b="1" dirty="0">
              <a:solidFill>
                <a:srgbClr val="005C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6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6F21-99EE-C0F3-E46F-7C6C80CF0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BF0890F3-5147-EA13-16E4-E6127DA5E202}"/>
              </a:ext>
            </a:extLst>
          </p:cNvPr>
          <p:cNvSpPr txBox="1"/>
          <p:nvPr/>
        </p:nvSpPr>
        <p:spPr>
          <a:xfrm>
            <a:off x="-1" y="1096297"/>
            <a:ext cx="12192001" cy="57026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/>
                <a:sym typeface="Calibri"/>
              </a:rPr>
              <a:t>METAS DE UNIVERSALIZAÇÃO ESTABELECIDAS PELOS ODS DA ONU E LEI Nº 14.026/2020</a:t>
            </a:r>
            <a:endParaRPr lang="pt-BR" sz="20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C551543-7E1B-3A57-EC36-FC7B6E02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74" t="12903" r="5365" b="20000"/>
          <a:stretch/>
        </p:blipFill>
        <p:spPr>
          <a:xfrm>
            <a:off x="353962" y="1966452"/>
            <a:ext cx="7777019" cy="3795251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1DC01169-1E54-F352-59AE-CEE197419C68}"/>
              </a:ext>
            </a:extLst>
          </p:cNvPr>
          <p:cNvSpPr/>
          <p:nvPr/>
        </p:nvSpPr>
        <p:spPr>
          <a:xfrm>
            <a:off x="6744929" y="1783534"/>
            <a:ext cx="1495095" cy="14748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38662DF-7B34-7AE8-2E11-7F04D8CA9B0A}"/>
              </a:ext>
            </a:extLst>
          </p:cNvPr>
          <p:cNvSpPr/>
          <p:nvPr/>
        </p:nvSpPr>
        <p:spPr>
          <a:xfrm>
            <a:off x="166557" y="1783532"/>
            <a:ext cx="1495095" cy="14748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A9B19A0-A957-7972-B099-A98F64310FA9}"/>
              </a:ext>
            </a:extLst>
          </p:cNvPr>
          <p:cNvSpPr/>
          <p:nvPr/>
        </p:nvSpPr>
        <p:spPr>
          <a:xfrm>
            <a:off x="5451394" y="3126657"/>
            <a:ext cx="1495095" cy="14748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35A1EC5-EF79-B7A5-C43E-53A8073796B1}"/>
              </a:ext>
            </a:extLst>
          </p:cNvPr>
          <p:cNvSpPr/>
          <p:nvPr/>
        </p:nvSpPr>
        <p:spPr>
          <a:xfrm>
            <a:off x="4119121" y="1804218"/>
            <a:ext cx="1495095" cy="14748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B5FD382-3791-F324-342D-B3AA3B04FD2E}"/>
              </a:ext>
            </a:extLst>
          </p:cNvPr>
          <p:cNvSpPr/>
          <p:nvPr/>
        </p:nvSpPr>
        <p:spPr>
          <a:xfrm>
            <a:off x="1488984" y="4483515"/>
            <a:ext cx="1495095" cy="14748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78B7783-2C87-878F-7237-C5512938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09" t="12760" r="51872" b="54409"/>
          <a:stretch/>
        </p:blipFill>
        <p:spPr>
          <a:xfrm>
            <a:off x="9878995" y="2640528"/>
            <a:ext cx="1369701" cy="151625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2C14C60-3C6E-0101-209A-4E60460E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644"/>
          <a:stretch/>
        </p:blipFill>
        <p:spPr>
          <a:xfrm>
            <a:off x="9878995" y="4156784"/>
            <a:ext cx="1444288" cy="160491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93E79C-88A9-31C4-7CE0-A6497F54C7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365" r="9473" b="47939"/>
          <a:stretch/>
        </p:blipFill>
        <p:spPr>
          <a:xfrm>
            <a:off x="9162278" y="1841497"/>
            <a:ext cx="2586827" cy="635208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B53F97A-00A8-7B0D-9BA8-BC27696CF8A3}"/>
              </a:ext>
            </a:extLst>
          </p:cNvPr>
          <p:cNvSpPr/>
          <p:nvPr/>
        </p:nvSpPr>
        <p:spPr>
          <a:xfrm>
            <a:off x="8498238" y="3494137"/>
            <a:ext cx="1013500" cy="9166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ATÉ 2033</a:t>
            </a:r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B903853E-6132-2749-2497-57B84C0CAD95}"/>
              </a:ext>
            </a:extLst>
          </p:cNvPr>
          <p:cNvSpPr/>
          <p:nvPr/>
        </p:nvSpPr>
        <p:spPr>
          <a:xfrm>
            <a:off x="9511738" y="3806113"/>
            <a:ext cx="253214" cy="2927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14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86" y="1253818"/>
            <a:ext cx="10311898" cy="4673640"/>
          </a:xfrm>
          <a:prstGeom prst="rect">
            <a:avLst/>
          </a:prstGeom>
        </p:spPr>
      </p:pic>
      <p:sp>
        <p:nvSpPr>
          <p:cNvPr id="3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t-BR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DO SANEAMENTO NO ESTADO: ABASTECIMENTO DE ÁGUA</a:t>
            </a:r>
          </a:p>
        </p:txBody>
      </p:sp>
    </p:spTree>
    <p:extLst>
      <p:ext uri="{BB962C8B-B14F-4D97-AF65-F5344CB8AC3E}">
        <p14:creationId xmlns:p14="http://schemas.microsoft.com/office/powerpoint/2010/main" val="2986820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27" y="1242617"/>
            <a:ext cx="9567550" cy="4641870"/>
          </a:xfrm>
          <a:prstGeom prst="rect">
            <a:avLst/>
          </a:prstGeom>
        </p:spPr>
      </p:pic>
      <p:sp>
        <p:nvSpPr>
          <p:cNvPr id="3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t-BR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DO SANEAMENTO NO ESTADO: ESGOTAMENTO SANITÁRIO</a:t>
            </a:r>
          </a:p>
        </p:txBody>
      </p:sp>
    </p:spTree>
    <p:extLst>
      <p:ext uri="{BB962C8B-B14F-4D97-AF65-F5344CB8AC3E}">
        <p14:creationId xmlns:p14="http://schemas.microsoft.com/office/powerpoint/2010/main" val="1280802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t-BR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DO SANEAMENTO NO ESTADO: RESÍDUOS SÓLIDOS URBANOS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20190"/>
          <a:stretch/>
        </p:blipFill>
        <p:spPr>
          <a:xfrm>
            <a:off x="1728870" y="1846907"/>
            <a:ext cx="9171502" cy="411932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C9C6EDD6-2C00-79B0-E468-482545812B46}"/>
              </a:ext>
            </a:extLst>
          </p:cNvPr>
          <p:cNvSpPr/>
          <p:nvPr/>
        </p:nvSpPr>
        <p:spPr>
          <a:xfrm>
            <a:off x="8673220" y="1683943"/>
            <a:ext cx="2112474" cy="957361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 </a:t>
            </a:r>
          </a:p>
          <a:p>
            <a:pPr algn="ctr"/>
            <a:r>
              <a:rPr lang="pt-BR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POPULAÇÃO COM DESTINAÇÃO AMBIENTALMENTE CORRETA</a:t>
            </a:r>
          </a:p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515 </a:t>
            </a:r>
            <a:r>
              <a:rPr lang="pt-BR" sz="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COM DESTINAÇÃO REGULAR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70" y="1919334"/>
            <a:ext cx="5034995" cy="397447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05" y="2641304"/>
            <a:ext cx="4463358" cy="2890363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C9C6EDD6-2C00-79B0-E468-482545812B46}"/>
              </a:ext>
            </a:extLst>
          </p:cNvPr>
          <p:cNvSpPr/>
          <p:nvPr/>
        </p:nvSpPr>
        <p:spPr>
          <a:xfrm>
            <a:off x="5239352" y="5064702"/>
            <a:ext cx="1857468" cy="90153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Municípios/ Lixões</a:t>
            </a:r>
          </a:p>
          <a:p>
            <a:pPr algn="ctr"/>
            <a:endParaRPr lang="pt-BR" sz="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pPr algn="ctr"/>
            <a:r>
              <a:rPr lang="pt-BR" sz="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244 Municípios/ Lixões</a:t>
            </a:r>
          </a:p>
          <a:p>
            <a:pPr algn="ctr"/>
            <a:endParaRPr lang="pt-BR" sz="8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0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8123C9-9DF2-F901-7E8C-D8088BA6FD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09" y="1881476"/>
            <a:ext cx="5543583" cy="3920185"/>
          </a:xfrm>
          <a:prstGeom prst="rect">
            <a:avLst/>
          </a:prstGeom>
        </p:spPr>
      </p:pic>
      <p:sp>
        <p:nvSpPr>
          <p:cNvPr id="6" name="AutoShape 4" descr="blob:https://web.whatsapp.com/77cf5ad5-3f64-4dbd-a0cf-25112e76a528"/>
          <p:cNvSpPr>
            <a:spLocks noChangeAspect="1" noChangeArrowheads="1"/>
          </p:cNvSpPr>
          <p:nvPr/>
        </p:nvSpPr>
        <p:spPr bwMode="auto">
          <a:xfrm>
            <a:off x="155575" y="-144463"/>
            <a:ext cx="3719308" cy="37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t-BR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PANORAMA DO SANEAMENTO NO ESTADO: DRENAGEM URBANA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F33770-9434-481D-F139-76F7AFCB13EC}"/>
              </a:ext>
            </a:extLst>
          </p:cNvPr>
          <p:cNvSpPr txBox="1"/>
          <p:nvPr/>
        </p:nvSpPr>
        <p:spPr>
          <a:xfrm>
            <a:off x="8111905" y="2758968"/>
            <a:ext cx="225883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200" dirty="0"/>
              <a:t>Em Minas Gerais, tem-se ciência de que pelo menos </a:t>
            </a:r>
            <a:r>
              <a:rPr lang="pt-BR" sz="2200" b="1" dirty="0"/>
              <a:t>18% dos sistemas são unitários</a:t>
            </a:r>
          </a:p>
        </p:txBody>
      </p:sp>
    </p:spTree>
    <p:extLst>
      <p:ext uri="{BB962C8B-B14F-4D97-AF65-F5344CB8AC3E}">
        <p14:creationId xmlns:p14="http://schemas.microsoft.com/office/powerpoint/2010/main" val="115309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O que são academic credits? - Brasil Esco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590107" y="1410306"/>
            <a:ext cx="718557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0000"/>
                </a:solidFill>
                <a:latin typeface="-apple-system"/>
              </a:rPr>
              <a:t>Os PMSB, segundo a Lei n°14.026/20, são documentos que </a:t>
            </a:r>
            <a:r>
              <a:rPr lang="pt-BR" b="1" dirty="0">
                <a:solidFill>
                  <a:srgbClr val="000000"/>
                </a:solidFill>
                <a:latin typeface="-apple-system"/>
              </a:rPr>
              <a:t>estabelecem diretrizes para a gestão dos serviços de saneamento básico </a:t>
            </a:r>
            <a:r>
              <a:rPr lang="pt-BR" dirty="0">
                <a:solidFill>
                  <a:srgbClr val="000000"/>
                </a:solidFill>
                <a:latin typeface="-apple-system"/>
              </a:rPr>
              <a:t>nos municípios, devendo contemplar ações relacionadas aos 4 eixos do saneamento.</a:t>
            </a:r>
          </a:p>
          <a:p>
            <a:pPr algn="just"/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-apple-system"/>
              </a:rPr>
              <a:t>Os </a:t>
            </a:r>
            <a:r>
              <a:rPr lang="pt-BR" dirty="0" err="1">
                <a:solidFill>
                  <a:srgbClr val="000000"/>
                </a:solidFill>
                <a:latin typeface="-apple-system"/>
              </a:rPr>
              <a:t>PMSBs</a:t>
            </a:r>
            <a:r>
              <a:rPr lang="pt-BR" dirty="0">
                <a:solidFill>
                  <a:srgbClr val="000000"/>
                </a:solidFill>
                <a:latin typeface="-apple-system"/>
              </a:rPr>
              <a:t> devem ser elaborados com a participação da sociedade e devem incluir, basicamente:</a:t>
            </a:r>
          </a:p>
          <a:p>
            <a:pPr algn="just"/>
            <a:endParaRPr lang="pt-BR" sz="1200" dirty="0">
              <a:solidFill>
                <a:srgbClr val="000000"/>
              </a:solidFill>
              <a:latin typeface="-apple-system"/>
            </a:endParaRPr>
          </a:p>
          <a:p>
            <a:pPr algn="just"/>
            <a:r>
              <a:rPr lang="pt-BR" b="1" dirty="0">
                <a:solidFill>
                  <a:srgbClr val="000000"/>
                </a:solidFill>
                <a:latin typeface="-apple-system"/>
              </a:rPr>
              <a:t>1. Diagnósticos da situação atual;</a:t>
            </a:r>
          </a:p>
          <a:p>
            <a:pPr algn="just"/>
            <a:r>
              <a:rPr lang="pt-BR" b="1" dirty="0">
                <a:solidFill>
                  <a:srgbClr val="000000"/>
                </a:solidFill>
                <a:latin typeface="-apple-system"/>
              </a:rPr>
              <a:t>2. Metas e estratégias para a melhoria dos serviços; e</a:t>
            </a:r>
          </a:p>
          <a:p>
            <a:pPr algn="just"/>
            <a:r>
              <a:rPr lang="pt-BR" b="1" dirty="0">
                <a:solidFill>
                  <a:srgbClr val="000000"/>
                </a:solidFill>
                <a:latin typeface="-apple-system"/>
              </a:rPr>
              <a:t>3. Cronograma de ações e a previsão de investimentos necessários.</a:t>
            </a:r>
          </a:p>
          <a:p>
            <a:pPr algn="just"/>
            <a:endParaRPr lang="pt-BR" dirty="0">
              <a:solidFill>
                <a:srgbClr val="000000"/>
              </a:solidFill>
              <a:latin typeface="-apple-system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-apple-system"/>
              </a:rPr>
              <a:t>O objetivo é garantir a universalização do acesso aos serviços de saneamento básico e promover a saúde pública e a proteção do meio ambiente.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113" y="4202261"/>
            <a:ext cx="1342279" cy="163982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2261523"/>
            <a:ext cx="4182299" cy="16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4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21444" y="1335959"/>
            <a:ext cx="4137488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chemeClr val="accent6">
                    <a:lumMod val="50000"/>
                  </a:schemeClr>
                </a:solidFill>
              </a:rPr>
              <a:t>O PMSB é o principal instrumento para formulação da  Política Municipal de Saneamento Básico 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1444" y="2562144"/>
            <a:ext cx="4137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Essa Política deve organizar o SB no município, considerando as funções de </a:t>
            </a:r>
            <a:r>
              <a:rPr lang="pt-BR" sz="1600" b="1" dirty="0"/>
              <a:t>gestão</a:t>
            </a:r>
            <a:r>
              <a:rPr lang="pt-BR" sz="1600" dirty="0"/>
              <a:t>, </a:t>
            </a:r>
            <a:r>
              <a:rPr lang="pt-BR" sz="1600" b="1" dirty="0"/>
              <a:t>desde o planejamento até a prestação dos serviços</a:t>
            </a:r>
            <a:r>
              <a:rPr lang="pt-BR" sz="1600" dirty="0"/>
              <a:t>, que devem ser submetidas à: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075955189"/>
              </p:ext>
            </p:extLst>
          </p:nvPr>
        </p:nvGraphicFramePr>
        <p:xfrm>
          <a:off x="661388" y="3888419"/>
          <a:ext cx="3657599" cy="173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tângulo 15"/>
          <p:cNvSpPr/>
          <p:nvPr/>
        </p:nvSpPr>
        <p:spPr>
          <a:xfrm>
            <a:off x="4907499" y="1332457"/>
            <a:ext cx="2665153" cy="9541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O Plano Municipal de Gestão Integrada de Resíduos Sólidos – PGIRS, poderá ser inserido no PMSB no eixo de resíduos sólidos.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8418243" y="1315289"/>
            <a:ext cx="3454160" cy="988441"/>
          </a:xfrm>
          <a:prstGeom prst="rect">
            <a:avLst/>
          </a:prstGeom>
          <a:ln>
            <a:solidFill>
              <a:srgbClr val="005C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O PMSB deve englobar integralmente o território do titular, incluindo </a:t>
            </a:r>
            <a:r>
              <a:rPr lang="pt-BR" sz="1400" b="1" dirty="0"/>
              <a:t>áreas urbana e </a:t>
            </a:r>
            <a:r>
              <a:rPr lang="pt-BR" sz="1400" b="1" u="sng" dirty="0"/>
              <a:t>rural</a:t>
            </a:r>
            <a:r>
              <a:rPr lang="pt-BR" sz="1400" b="1" dirty="0"/>
              <a:t> </a:t>
            </a:r>
            <a:r>
              <a:rPr lang="pt-BR" sz="1400" dirty="0"/>
              <a:t>do município, inclusive as populações tradicionais.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8418243" y="4606520"/>
            <a:ext cx="3531101" cy="116955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Deve ser elaborado com horizonte de 20 anos, propondo metas </a:t>
            </a:r>
            <a:r>
              <a:rPr lang="pt-BR" sz="1400" b="1" dirty="0"/>
              <a:t>emergenciais, de curto, médio e longo prazos</a:t>
            </a:r>
            <a:r>
              <a:rPr lang="pt-BR" sz="1400" dirty="0"/>
              <a:t>, sendo admitidas </a:t>
            </a:r>
            <a:r>
              <a:rPr lang="pt-BR" sz="1400" u="sng" dirty="0"/>
              <a:t>soluções graduais e progressivas</a:t>
            </a:r>
            <a:r>
              <a:rPr lang="pt-BR" sz="1400" dirty="0"/>
              <a:t> para alcançar a universalização do acesso aos serviços.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907499" y="4606520"/>
            <a:ext cx="2922232" cy="95410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Revisão do PMSB deverá ocorrer em prazo não superior 10 (dez) anos, em compatibilidade com a legislação orçamentária do município.</a:t>
            </a:r>
          </a:p>
        </p:txBody>
      </p:sp>
      <p:pic>
        <p:nvPicPr>
          <p:cNvPr id="23" name="Imagen 4">
            <a:extLst>
              <a:ext uri="{FF2B5EF4-FFF2-40B4-BE49-F238E27FC236}">
                <a16:creationId xmlns:a16="http://schemas.microsoft.com/office/drawing/2014/main" id="{6B6F4464-DD13-EEA9-7AAA-2DF0621DA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412" y="2689345"/>
            <a:ext cx="4740211" cy="1612903"/>
          </a:xfrm>
          <a:prstGeom prst="rect">
            <a:avLst/>
          </a:prstGeom>
          <a:ln>
            <a:solidFill>
              <a:srgbClr val="005C2A"/>
            </a:solidFill>
          </a:ln>
        </p:spPr>
      </p:pic>
      <p:sp>
        <p:nvSpPr>
          <p:cNvPr id="24" name="Seta para Baixo 23"/>
          <p:cNvSpPr/>
          <p:nvPr/>
        </p:nvSpPr>
        <p:spPr>
          <a:xfrm flipV="1">
            <a:off x="6162536" y="4310831"/>
            <a:ext cx="412158" cy="304272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Seta para Baixo 24"/>
          <p:cNvSpPr/>
          <p:nvPr/>
        </p:nvSpPr>
        <p:spPr>
          <a:xfrm>
            <a:off x="9790356" y="2312313"/>
            <a:ext cx="412158" cy="36844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Baixo 26"/>
          <p:cNvSpPr/>
          <p:nvPr/>
        </p:nvSpPr>
        <p:spPr>
          <a:xfrm>
            <a:off x="6162536" y="2312313"/>
            <a:ext cx="412158" cy="368449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Baixo 27"/>
          <p:cNvSpPr/>
          <p:nvPr/>
        </p:nvSpPr>
        <p:spPr>
          <a:xfrm flipV="1">
            <a:off x="9790356" y="4302248"/>
            <a:ext cx="412158" cy="304272"/>
          </a:xfrm>
          <a:prstGeom prst="dow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197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/>
                <a:sym typeface="Calibri"/>
              </a:rPr>
              <a:t>SANEAMENTO EM MINAS GERAIS: DECRETO Nº 48.706/2023</a:t>
            </a:r>
            <a:endParaRPr lang="pt-BR" sz="2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796" y="1926081"/>
            <a:ext cx="9712549" cy="38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6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C78E-C6C1-833A-63C5-538D2A9C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O que são academic credits? - Brasil Escola">
            <a:extLst>
              <a:ext uri="{FF2B5EF4-FFF2-40B4-BE49-F238E27FC236}">
                <a16:creationId xmlns:a16="http://schemas.microsoft.com/office/drawing/2014/main" id="{D67D156C-3011-0954-0E12-B6588EFD30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8B63E7F-1508-B858-FD69-5A43CC7D09EE}"/>
              </a:ext>
            </a:extLst>
          </p:cNvPr>
          <p:cNvGrpSpPr/>
          <p:nvPr/>
        </p:nvGrpSpPr>
        <p:grpSpPr>
          <a:xfrm>
            <a:off x="0" y="1238862"/>
            <a:ext cx="7033744" cy="4665717"/>
            <a:chOff x="0" y="1238862"/>
            <a:chExt cx="7033744" cy="4665717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4851560A-C866-4ED2-EC98-8E1F8B0B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238862"/>
              <a:ext cx="7033744" cy="4665717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DC480823-06D8-2EE0-49A2-D36FAD304801}"/>
                </a:ext>
              </a:extLst>
            </p:cNvPr>
            <p:cNvSpPr txBox="1"/>
            <p:nvPr/>
          </p:nvSpPr>
          <p:spPr>
            <a:xfrm>
              <a:off x="599767" y="1859340"/>
              <a:ext cx="237940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Porque o Ctrl V + Ctrl C não dá certo para PMSB? </a:t>
              </a:r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7B9DE59A-B8D0-8DBF-1E63-16604ADC65B8}"/>
              </a:ext>
            </a:extLst>
          </p:cNvPr>
          <p:cNvSpPr/>
          <p:nvPr/>
        </p:nvSpPr>
        <p:spPr>
          <a:xfrm>
            <a:off x="7181228" y="1312557"/>
            <a:ext cx="4739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i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dos MAIORES ERROS do planejamento municipal é acreditar que municípios “parecidos” (especialmente em porte e clima) poderão ter o mesmo planejamento.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5419CE9-B893-9982-D17C-839AD5817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81" b="6667"/>
          <a:stretch/>
        </p:blipFill>
        <p:spPr>
          <a:xfrm>
            <a:off x="7102051" y="3195484"/>
            <a:ext cx="2539799" cy="2709095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C20022-7B2C-EBF0-DC21-7080C31D7177}"/>
              </a:ext>
            </a:extLst>
          </p:cNvPr>
          <p:cNvGrpSpPr/>
          <p:nvPr/>
        </p:nvGrpSpPr>
        <p:grpSpPr>
          <a:xfrm>
            <a:off x="9710157" y="2943773"/>
            <a:ext cx="2402666" cy="2960806"/>
            <a:chOff x="9710157" y="2943773"/>
            <a:chExt cx="2402666" cy="2960806"/>
          </a:xfrm>
        </p:grpSpPr>
        <p:sp>
          <p:nvSpPr>
            <p:cNvPr id="10" name="Nuvem 9">
              <a:extLst>
                <a:ext uri="{FF2B5EF4-FFF2-40B4-BE49-F238E27FC236}">
                  <a16:creationId xmlns:a16="http://schemas.microsoft.com/office/drawing/2014/main" id="{761EA71F-990A-0C5C-B2A7-C9C0AE9449D1}"/>
                </a:ext>
              </a:extLst>
            </p:cNvPr>
            <p:cNvSpPr/>
            <p:nvPr/>
          </p:nvSpPr>
          <p:spPr>
            <a:xfrm>
              <a:off x="9710157" y="2943773"/>
              <a:ext cx="2402666" cy="2960806"/>
            </a:xfrm>
            <a:prstGeom prst="cloud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CD8827D-233C-46EA-5903-BCFB04FB5F17}"/>
                </a:ext>
              </a:extLst>
            </p:cNvPr>
            <p:cNvSpPr txBox="1"/>
            <p:nvPr/>
          </p:nvSpPr>
          <p:spPr>
            <a:xfrm>
              <a:off x="9823550" y="3916344"/>
              <a:ext cx="2096827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 cada um tem a sua IDENTIDADE!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2F98230-F6A8-9F19-56F8-E42D3E04AC53}"/>
              </a:ext>
            </a:extLst>
          </p:cNvPr>
          <p:cNvSpPr txBox="1">
            <a:spLocks noChangeArrowheads="1"/>
          </p:cNvSpPr>
          <p:nvPr/>
        </p:nvSpPr>
        <p:spPr>
          <a:xfrm>
            <a:off x="169149" y="1525050"/>
            <a:ext cx="7650178" cy="6794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Termo de Referência para Elaboração de Plano Municipal de Saneamento Básico FUNASA/2018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2C7CD8-CBA7-9EFF-7BC6-0E0AA214278E}"/>
              </a:ext>
            </a:extLst>
          </p:cNvPr>
          <p:cNvSpPr txBox="1"/>
          <p:nvPr/>
        </p:nvSpPr>
        <p:spPr>
          <a:xfrm>
            <a:off x="863401" y="2663723"/>
            <a:ext cx="6261673" cy="2677656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i="1" dirty="0">
                <a:solidFill>
                  <a:schemeClr val="accent6">
                    <a:lumMod val="75000"/>
                  </a:schemeClr>
                </a:solidFill>
              </a:rPr>
              <a:t>“(...) Tendo a metodologia participativa como balizador, o documento objetiva municiar os municípios no processo de elaboração do seu PMSB e, dessa forma, </a:t>
            </a:r>
            <a:r>
              <a:rPr lang="pt-BR" sz="2400" b="1" i="1" u="sng" dirty="0">
                <a:solidFill>
                  <a:schemeClr val="accent6">
                    <a:lumMod val="75000"/>
                  </a:schemeClr>
                </a:solidFill>
              </a:rPr>
              <a:t>orientar o planejamento </a:t>
            </a:r>
            <a:r>
              <a:rPr lang="pt-BR" sz="2400" i="1" dirty="0">
                <a:solidFill>
                  <a:schemeClr val="accent6">
                    <a:lumMod val="75000"/>
                  </a:schemeClr>
                </a:solidFill>
              </a:rPr>
              <a:t>municipal para a promoção da </a:t>
            </a:r>
            <a:r>
              <a:rPr lang="pt-BR" sz="2400" b="1" i="1" u="sng" dirty="0">
                <a:solidFill>
                  <a:schemeClr val="accent6">
                    <a:lumMod val="75000"/>
                  </a:schemeClr>
                </a:solidFill>
              </a:rPr>
              <a:t>universalização dos serviços, a inclusão social e a sustentabilidade das ações</a:t>
            </a:r>
            <a:r>
              <a:rPr lang="pt-BR" sz="2400" i="1" dirty="0">
                <a:solidFill>
                  <a:schemeClr val="accent6">
                    <a:lumMod val="75000"/>
                  </a:schemeClr>
                </a:solidFill>
              </a:rPr>
              <a:t>”.</a:t>
            </a:r>
            <a:endParaRPr lang="pt-BR" sz="2400" i="1" dirty="0">
              <a:solidFill>
                <a:schemeClr val="accent6">
                  <a:lumMod val="75000"/>
                </a:schemeClr>
              </a:solidFill>
              <a:latin typeface="Arial"/>
              <a:ea typeface="Calibri" panose="020F0502020204030204"/>
              <a:cs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34" y="1341768"/>
            <a:ext cx="3076646" cy="43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30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2F98230-F6A8-9F19-56F8-E42D3E04AC53}"/>
              </a:ext>
            </a:extLst>
          </p:cNvPr>
          <p:cNvSpPr txBox="1">
            <a:spLocks noChangeArrowheads="1"/>
          </p:cNvSpPr>
          <p:nvPr/>
        </p:nvSpPr>
        <p:spPr>
          <a:xfrm>
            <a:off x="408373" y="1283575"/>
            <a:ext cx="11390050" cy="6794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ETAPAS DE ELABORAÇÃO DO PMSB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11788"/>
              </p:ext>
            </p:extLst>
          </p:nvPr>
        </p:nvGraphicFramePr>
        <p:xfrm>
          <a:off x="1252244" y="2309254"/>
          <a:ext cx="9862600" cy="31459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3951">
                  <a:extLst>
                    <a:ext uri="{9D8B030D-6E8A-4147-A177-3AD203B41FA5}">
                      <a16:colId xmlns:a16="http://schemas.microsoft.com/office/drawing/2014/main" val="1951313378"/>
                    </a:ext>
                  </a:extLst>
                </a:gridCol>
                <a:gridCol w="6938649">
                  <a:extLst>
                    <a:ext uri="{9D8B030D-6E8A-4147-A177-3AD203B41FA5}">
                      <a16:colId xmlns:a16="http://schemas.microsoft.com/office/drawing/2014/main" val="825800243"/>
                    </a:ext>
                  </a:extLst>
                </a:gridCol>
              </a:tblGrid>
              <a:tr h="372286"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PRODUTO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/>
                        <a:t>ETAPAS DE ELABORAÇÃO DO PMSB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588796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A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Atividades Iniciais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16419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B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Estratégia de mobilização, participação social e comunicação do PMSB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44859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Diagnóstico técnico-participativo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744813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D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Prognóstico do saneamento básico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682725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Programas, projetos e ações do PMSB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851575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F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Indicadores de desempenho do PMSB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533237"/>
                  </a:ext>
                </a:extLst>
              </a:tr>
              <a:tr h="356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Produto</a:t>
                      </a:r>
                      <a:r>
                        <a:rPr lang="pt-BR" baseline="0" dirty="0"/>
                        <a:t> G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Consolidação dos produtos do PMSB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(minuta</a:t>
                      </a:r>
                      <a:r>
                        <a:rPr lang="pt-BR" sz="1400" baseline="0" dirty="0"/>
                        <a:t> do projeto de Lei para aprovação do PMSB)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991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553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4488598" y="1878829"/>
            <a:ext cx="3623307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Portaria de nomeação do </a:t>
            </a:r>
            <a:r>
              <a:rPr lang="pt-BR" u="sng" dirty="0"/>
              <a:t>Comitê Executivo</a:t>
            </a:r>
            <a:r>
              <a:rPr lang="pt-BR" dirty="0"/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Mapeamento dos atores locais;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Proposta de Composição do Comitê de Coordenação;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Proposta com a Definição dos Setores de Mobilização (SM);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/>
              <a:t>Relatório de Acompanhamento das Atividades (*).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230567" y="1267507"/>
            <a:ext cx="231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0" y="1561734"/>
            <a:ext cx="3490116" cy="432751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870098" y="1277490"/>
            <a:ext cx="2319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B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65812" y="1878829"/>
            <a:ext cx="35278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Decreto de nomeação do </a:t>
            </a:r>
            <a:r>
              <a:rPr lang="pt-BR" b="1" dirty="0"/>
              <a:t>Comitê de Coordenação</a:t>
            </a:r>
            <a:r>
              <a:rPr lang="pt-BR" dirty="0"/>
              <a:t> e respectivo regimento interno;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Relatório da </a:t>
            </a:r>
            <a:r>
              <a:rPr lang="pt-BR" u="sng" dirty="0"/>
              <a:t>Estratégia de Mobilização, Participação Social e Comunicação</a:t>
            </a:r>
            <a:r>
              <a:rPr lang="pt-BR" dirty="0"/>
              <a:t>, prevendo todos os eventos participativos - aprovado por deliberação do Comitê de Coordenação;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Relatório de Acompanhamento das Atividades (*), informando qual sistema de informação será adotado na elaboração do PMSB.</a:t>
            </a:r>
          </a:p>
        </p:txBody>
      </p:sp>
    </p:spTree>
    <p:extLst>
      <p:ext uri="{BB962C8B-B14F-4D97-AF65-F5344CB8AC3E}">
        <p14:creationId xmlns:p14="http://schemas.microsoft.com/office/powerpoint/2010/main" val="2160448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544911486"/>
              </p:ext>
            </p:extLst>
          </p:nvPr>
        </p:nvGraphicFramePr>
        <p:xfrm>
          <a:off x="366162" y="1086416"/>
          <a:ext cx="8741624" cy="4173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3979" y="1184561"/>
            <a:ext cx="2058908" cy="2058908"/>
          </a:xfrm>
          <a:prstGeom prst="rect">
            <a:avLst/>
          </a:prstGeom>
        </p:spPr>
      </p:pic>
      <p:sp>
        <p:nvSpPr>
          <p:cNvPr id="8" name="AutoShape 4" descr="Ampla Gestão -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211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900571092"/>
              </p:ext>
            </p:extLst>
          </p:nvPr>
        </p:nvGraphicFramePr>
        <p:xfrm>
          <a:off x="366162" y="1086416"/>
          <a:ext cx="8741624" cy="4173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utoShape 4" descr="Ampla Gestão -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0459" y="1220378"/>
            <a:ext cx="2387192" cy="1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5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779668" y="1300124"/>
            <a:ext cx="42819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Diferenças dos Comitês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4190" y="2165338"/>
            <a:ext cx="4526970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Executivo</a:t>
            </a:r>
          </a:p>
          <a:p>
            <a:endParaRPr lang="pt-B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Membros titulares e suplentes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Instituído via </a:t>
            </a:r>
            <a:r>
              <a:rPr lang="pt-BR" sz="2000" b="1" i="1" dirty="0"/>
              <a:t>Portaria</a:t>
            </a:r>
            <a:r>
              <a:rPr lang="pt-BR" sz="2000" i="1" dirty="0"/>
              <a:t> Municipal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Considerar a inserção de funcionários efetivos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Importância da </a:t>
            </a:r>
            <a:r>
              <a:rPr lang="pt-BR" sz="2000" b="1" i="1" dirty="0"/>
              <a:t>Secretarias de Saúde e Educação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u="sng" dirty="0"/>
              <a:t>Proposição</a:t>
            </a:r>
            <a:r>
              <a:rPr lang="pt-BR" sz="2000" i="1" dirty="0"/>
              <a:t> dos setores de saneamento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62116" y="2165338"/>
            <a:ext cx="453314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i="1" dirty="0"/>
              <a:t>Coordenação</a:t>
            </a:r>
          </a:p>
          <a:p>
            <a:endParaRPr lang="pt-B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Membros titulares e suplentes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Instituído via </a:t>
            </a:r>
            <a:r>
              <a:rPr lang="pt-BR" sz="2000" b="1" i="1" dirty="0"/>
              <a:t>Decreto</a:t>
            </a:r>
            <a:r>
              <a:rPr lang="pt-BR" sz="2000" i="1" dirty="0"/>
              <a:t> Municipal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Importância dos representantes </a:t>
            </a:r>
            <a:r>
              <a:rPr lang="pt-BR" sz="2000" b="1" i="1" u="sng" dirty="0"/>
              <a:t>RURAIS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dirty="0"/>
              <a:t>Importância de vereadores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i="1" u="sng" dirty="0"/>
              <a:t>Validação dos produtos gerados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i="1" u="sng" dirty="0"/>
              <a:t>Aprovação</a:t>
            </a:r>
            <a:r>
              <a:rPr lang="pt-BR" sz="2000" i="1" dirty="0"/>
              <a:t> dos setores de saneamento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160" y="2933322"/>
            <a:ext cx="1591423" cy="1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1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299240" y="1227696"/>
            <a:ext cx="9157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Dica valiosa para a participação e mobilização social e aquisição de dados quantitativos (sugestão)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8470A500-417A-BB1A-2A19-C6AB5174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751" y="1227696"/>
            <a:ext cx="1027685" cy="1027687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113" y="2872622"/>
            <a:ext cx="4017719" cy="2099582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442" y="2981258"/>
            <a:ext cx="3871904" cy="202338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224" y="2981258"/>
            <a:ext cx="1817913" cy="1817913"/>
          </a:xfrm>
          <a:prstGeom prst="rect">
            <a:avLst/>
          </a:prstGeom>
        </p:spPr>
      </p:pic>
      <p:sp>
        <p:nvSpPr>
          <p:cNvPr id="39" name="Retângulo 38"/>
          <p:cNvSpPr/>
          <p:nvPr/>
        </p:nvSpPr>
        <p:spPr>
          <a:xfrm>
            <a:off x="1775603" y="5189969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Conhecem o território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7104137" y="5164899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Conhecem os munícipes “porta a porta”</a:t>
            </a:r>
          </a:p>
        </p:txBody>
      </p:sp>
    </p:spTree>
    <p:extLst>
      <p:ext uri="{BB962C8B-B14F-4D97-AF65-F5344CB8AC3E}">
        <p14:creationId xmlns:p14="http://schemas.microsoft.com/office/powerpoint/2010/main" val="2387983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E4F7C7F-B677-4A09-A35D-EBE16DD474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774003"/>
              </p:ext>
            </p:extLst>
          </p:nvPr>
        </p:nvGraphicFramePr>
        <p:xfrm>
          <a:off x="847503" y="1579991"/>
          <a:ext cx="9698086" cy="4185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9962188A-55CB-4474-8BF2-00F581ED0F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31" y="1866504"/>
            <a:ext cx="444159" cy="444159"/>
          </a:xfrm>
          <a:prstGeom prst="rect">
            <a:avLst/>
          </a:prstGeom>
        </p:spPr>
      </p:pic>
      <p:pic>
        <p:nvPicPr>
          <p:cNvPr id="20" name="Imagem 19" descr="Ícone&#10;&#10;Descrição gerada automaticamente">
            <a:extLst>
              <a:ext uri="{FF2B5EF4-FFF2-40B4-BE49-F238E27FC236}">
                <a16:creationId xmlns:a16="http://schemas.microsoft.com/office/drawing/2014/main" id="{58ABA78B-A0DB-498D-9DA2-000D4F49714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76" y="2606138"/>
            <a:ext cx="444159" cy="444159"/>
          </a:xfrm>
          <a:prstGeom prst="rect">
            <a:avLst/>
          </a:prstGeom>
        </p:spPr>
      </p:pic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8CAC4F83-D6FB-43E0-AAE0-DB067B129A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075" y="3408645"/>
            <a:ext cx="444159" cy="444159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DAC331FA-B51D-48C3-AB2B-6B63A9E88B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08" y="4248479"/>
            <a:ext cx="444159" cy="444159"/>
          </a:xfrm>
          <a:prstGeom prst="rect">
            <a:avLst/>
          </a:prstGeom>
        </p:spPr>
      </p:pic>
      <p:pic>
        <p:nvPicPr>
          <p:cNvPr id="26" name="Imagem 25" descr="Ícone&#10;&#10;Descrição gerada automaticamente">
            <a:extLst>
              <a:ext uri="{FF2B5EF4-FFF2-40B4-BE49-F238E27FC236}">
                <a16:creationId xmlns:a16="http://schemas.microsoft.com/office/drawing/2014/main" id="{B19BF36D-56E3-4C5B-839B-A148F60626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08" y="5131944"/>
            <a:ext cx="444159" cy="444159"/>
          </a:xfrm>
          <a:prstGeom prst="rect">
            <a:avLst/>
          </a:prstGeom>
        </p:spPr>
      </p:pic>
      <p:sp>
        <p:nvSpPr>
          <p:cNvPr id="29" name="Rectangle 2">
            <a:extLst>
              <a:ext uri="{FF2B5EF4-FFF2-40B4-BE49-F238E27FC236}">
                <a16:creationId xmlns:a16="http://schemas.microsoft.com/office/drawing/2014/main" id="{343729DA-883B-44A7-AA23-9430C5B0E999}"/>
              </a:ext>
            </a:extLst>
          </p:cNvPr>
          <p:cNvSpPr txBox="1">
            <a:spLocks noChangeArrowheads="1"/>
          </p:cNvSpPr>
          <p:nvPr/>
        </p:nvSpPr>
        <p:spPr>
          <a:xfrm>
            <a:off x="1138216" y="1125339"/>
            <a:ext cx="9477915" cy="6794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o processo de setorização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/>
          <a:srcRect l="12261" t="7439" r="13388" b="8495"/>
          <a:stretch/>
        </p:blipFill>
        <p:spPr>
          <a:xfrm>
            <a:off x="1004096" y="1848142"/>
            <a:ext cx="442607" cy="50044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9"/>
          <a:srcRect l="12262" t="15465" r="10854" b="15254"/>
          <a:stretch/>
        </p:blipFill>
        <p:spPr>
          <a:xfrm>
            <a:off x="1432035" y="2675561"/>
            <a:ext cx="470467" cy="42393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797" y="4986522"/>
            <a:ext cx="470139" cy="470139"/>
          </a:xfrm>
          <a:prstGeom prst="rect">
            <a:avLst/>
          </a:prstGeom>
        </p:spPr>
      </p:pic>
      <p:pic>
        <p:nvPicPr>
          <p:cNvPr id="30" name="Imagem 29" descr="Uma imagem contendo no interior, cadeira, mesa, escritório&#10;&#10;Descrição gerada automaticamente">
            <a:extLst>
              <a:ext uri="{FF2B5EF4-FFF2-40B4-BE49-F238E27FC236}">
                <a16:creationId xmlns:a16="http://schemas.microsoft.com/office/drawing/2014/main" id="{C8E6A47C-A368-4B90-9028-F23C49CB68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6065"/>
          <a:stretch/>
        </p:blipFill>
        <p:spPr>
          <a:xfrm>
            <a:off x="1286867" y="4214625"/>
            <a:ext cx="639623" cy="52898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2035" y="3393077"/>
            <a:ext cx="607831" cy="5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21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391438" y="1227696"/>
            <a:ext cx="9076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Exemplo da construção do processo de setorização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26047" r="22326" b="15885"/>
          <a:stretch/>
        </p:blipFill>
        <p:spPr>
          <a:xfrm>
            <a:off x="5806860" y="2425607"/>
            <a:ext cx="6039705" cy="246254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1" y="1775501"/>
            <a:ext cx="3871643" cy="188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3" y="3914215"/>
            <a:ext cx="3911521" cy="190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470A500-417A-BB1A-2A19-C6AB51748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2032" y="5144466"/>
            <a:ext cx="670502" cy="670503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5929700" y="5295051"/>
            <a:ext cx="5093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i="1" dirty="0">
                <a:solidFill>
                  <a:schemeClr val="tx1">
                    <a:lumMod val="49000"/>
                    <a:lumOff val="51000"/>
                  </a:schemeClr>
                </a:solidFill>
                <a:latin typeface="Arial"/>
                <a:cs typeface="Arial"/>
              </a:rPr>
              <a:t>"Bons projetos são construídos e  levam tempo"</a:t>
            </a:r>
            <a:endParaRPr lang="pt-BR" i="1" dirty="0">
              <a:solidFill>
                <a:schemeClr val="tx1">
                  <a:lumMod val="49000"/>
                  <a:lumOff val="51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C51CED3-0E24-56D8-6B8E-EED60EF9FFA8}"/>
              </a:ext>
            </a:extLst>
          </p:cNvPr>
          <p:cNvSpPr/>
          <p:nvPr/>
        </p:nvSpPr>
        <p:spPr>
          <a:xfrm>
            <a:off x="4510990" y="3296043"/>
            <a:ext cx="1046554" cy="879087"/>
          </a:xfrm>
          <a:prstGeom prst="rect">
            <a:avLst/>
          </a:prstGeom>
          <a:solidFill>
            <a:srgbClr val="005C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Visitas 1X1 </a:t>
            </a:r>
          </a:p>
        </p:txBody>
      </p:sp>
    </p:spTree>
    <p:extLst>
      <p:ext uri="{BB962C8B-B14F-4D97-AF65-F5344CB8AC3E}">
        <p14:creationId xmlns:p14="http://schemas.microsoft.com/office/powerpoint/2010/main" val="159377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18307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 ao Saneamento básico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90" y="1847686"/>
            <a:ext cx="10832418" cy="39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0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525102" y="1309177"/>
            <a:ext cx="11353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IMPORTANTES A SEREM GERADOS NOS  PRODUTOS A E B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25102" y="2020483"/>
            <a:ext cx="112081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dirty="0"/>
              <a:t>Termo de responsabilidade técnica:  pactuado com o município, consultoria e instituição financiadora.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dirty="0"/>
              <a:t>Portaria de Nomeação do Comitê Executivo.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dirty="0"/>
              <a:t>Decreto Municipal de Nomeação do Comitê de Coordenação.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dirty="0"/>
              <a:t>Decreto Municipal de Nomeação da Câmara Técnica e Regimento Interno do Comitê de Coordenação.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dirty="0"/>
              <a:t>Parecer de Aprovação do Produto A e Produto B pelo Comitê de Coordenação.</a:t>
            </a:r>
          </a:p>
          <a:p>
            <a:endParaRPr lang="pt-BR" sz="2000" dirty="0"/>
          </a:p>
          <a:p>
            <a:r>
              <a:rPr lang="pt-BR" sz="1600" b="1" dirty="0"/>
              <a:t>Sugestão</a:t>
            </a:r>
            <a:r>
              <a:rPr lang="pt-BR" sz="1600" dirty="0"/>
              <a:t>: </a:t>
            </a:r>
            <a:r>
              <a:rPr lang="pt-BR" sz="1600" i="1" dirty="0"/>
              <a:t>Documentar todas as listas de presença das reuniões realizadas, bem como acervo fotográfico.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977" y="4425217"/>
            <a:ext cx="2582973" cy="138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233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00913" y="1300124"/>
            <a:ext cx="263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C</a:t>
            </a:r>
          </a:p>
        </p:txBody>
      </p:sp>
      <p:sp>
        <p:nvSpPr>
          <p:cNvPr id="2" name="Retângulo 1"/>
          <p:cNvSpPr/>
          <p:nvPr/>
        </p:nvSpPr>
        <p:spPr>
          <a:xfrm>
            <a:off x="4433180" y="2558345"/>
            <a:ext cx="6892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Relatório do </a:t>
            </a:r>
            <a:r>
              <a:rPr lang="pt-BR" sz="2400" b="1" dirty="0"/>
              <a:t>Diagnóstico Técnico-</a:t>
            </a:r>
            <a:r>
              <a:rPr lang="pt-BR" sz="2400" b="1" u="sng" dirty="0"/>
              <a:t>Participativo</a:t>
            </a:r>
            <a:r>
              <a:rPr lang="pt-BR" sz="2400" dirty="0"/>
              <a:t>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Apresentação do </a:t>
            </a:r>
            <a:r>
              <a:rPr lang="pt-BR" sz="2400" b="1" dirty="0"/>
              <a:t>Quadro com o Resumo Analítico do Diagnóstico do PMSB; </a:t>
            </a:r>
            <a:r>
              <a:rPr lang="pt-BR" sz="2400" dirty="0"/>
              <a:t>e</a:t>
            </a:r>
            <a:endParaRPr lang="pt-BR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/>
              <a:t>Relatório de Acompanhamento das Atividades (*).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8" y="1712279"/>
            <a:ext cx="3226350" cy="40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29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738264" y="1769808"/>
            <a:ext cx="9605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C                  PRODUTO D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67" y="2836185"/>
            <a:ext cx="3131284" cy="184445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888" y="2836185"/>
            <a:ext cx="2781426" cy="18509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215" y="2786480"/>
            <a:ext cx="2143125" cy="214312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533625" y="5059069"/>
            <a:ext cx="3294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 / diagnóstico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399" y="1461022"/>
            <a:ext cx="1325458" cy="1325458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8610184" y="5059068"/>
            <a:ext cx="18341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Prognóstico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8460" y="4601082"/>
            <a:ext cx="888873" cy="888873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8923848" y="5450141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</a:p>
        </p:txBody>
      </p:sp>
    </p:spTree>
    <p:extLst>
      <p:ext uri="{BB962C8B-B14F-4D97-AF65-F5344CB8AC3E}">
        <p14:creationId xmlns:p14="http://schemas.microsoft.com/office/powerpoint/2010/main" val="33246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43621" y="1322225"/>
            <a:ext cx="11757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“BASICAMENTE” O DIAGNÓSTICO TÉCNICO - PARTICIPATIVO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15636" y="2084319"/>
            <a:ext cx="8211492" cy="337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b="1" dirty="0"/>
              <a:t>Caracterização territorial do município </a:t>
            </a:r>
            <a:r>
              <a:rPr lang="pt-BR" sz="1600" dirty="0"/>
              <a:t>– física, socioeconômica e políticas públicas correlatas ao SB (saúde, habitação, meio ambiente e gestão de recursos hídricos, educação, infraestrutura, vocações econômicas e </a:t>
            </a:r>
            <a:r>
              <a:rPr lang="pt-BR" sz="1600" u="sng" dirty="0"/>
              <a:t>calendário de eventos</a:t>
            </a:r>
            <a:r>
              <a:rPr lang="pt-BR" sz="1600" dirty="0"/>
              <a:t>);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1600" b="1" dirty="0"/>
              <a:t>Quadro institucional da política e da gestão dos serviços de SB – </a:t>
            </a:r>
            <a:r>
              <a:rPr lang="pt-BR" sz="1600" dirty="0"/>
              <a:t>principais programas existentes no município correlatos ao SB, possíveis avaliações dos serviços prestados, estrutura atual de remuneração dos serviços, possibilidade de </a:t>
            </a:r>
            <a:r>
              <a:rPr lang="pt-BR" sz="1600" dirty="0" err="1"/>
              <a:t>consorciamento</a:t>
            </a:r>
            <a:r>
              <a:rPr lang="pt-BR" sz="1600" dirty="0"/>
              <a:t>, transferências e convênios existentes, etc.</a:t>
            </a:r>
            <a:endParaRPr lang="pt-BR" sz="1600" b="1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1600" b="1" dirty="0"/>
              <a:t>Caracterização dos serviços em seus quatro eixos</a:t>
            </a:r>
            <a:r>
              <a:rPr lang="pt-BR" sz="1600" dirty="0"/>
              <a:t>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1600" b="1" dirty="0"/>
              <a:t>Quadro resumo e analítico do PMSB </a:t>
            </a:r>
            <a:r>
              <a:rPr lang="pt-BR" sz="1600" dirty="0"/>
              <a:t>– diagnóstico institucional e dos serviços de SB.</a:t>
            </a:r>
          </a:p>
        </p:txBody>
      </p:sp>
      <p:pic>
        <p:nvPicPr>
          <p:cNvPr id="5" name="Imagem 4" descr="Painel de Informações — Ministério das Cidades">
            <a:extLst>
              <a:ext uri="{FF2B5EF4-FFF2-40B4-BE49-F238E27FC236}">
                <a16:creationId xmlns:a16="http://schemas.microsoft.com/office/drawing/2014/main" id="{4EB8BB52-132C-AF9C-646B-4CBEBF59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042" y="2020483"/>
            <a:ext cx="981635" cy="92110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160" y="1977113"/>
            <a:ext cx="1188880" cy="9644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3664" r="11187"/>
          <a:stretch/>
        </p:blipFill>
        <p:spPr>
          <a:xfrm>
            <a:off x="10754207" y="3143620"/>
            <a:ext cx="1095470" cy="6844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583" y="3405399"/>
            <a:ext cx="1519228" cy="327122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8874080" y="4074221"/>
            <a:ext cx="3035050" cy="1313776"/>
            <a:chOff x="8827128" y="3985560"/>
            <a:chExt cx="3035050" cy="1313776"/>
          </a:xfrm>
        </p:grpSpPr>
        <p:sp>
          <p:nvSpPr>
            <p:cNvPr id="10" name="Retângulo 9"/>
            <p:cNvSpPr/>
            <p:nvPr/>
          </p:nvSpPr>
          <p:spPr>
            <a:xfrm>
              <a:off x="10521811" y="4930004"/>
              <a:ext cx="1340367" cy="369332"/>
            </a:xfrm>
            <a:prstGeom prst="rect">
              <a:avLst/>
            </a:prstGeom>
            <a:ln>
              <a:solidFill>
                <a:srgbClr val="005C2A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 dirty="0">
                  <a:solidFill>
                    <a:srgbClr val="005C2A"/>
                  </a:solidFill>
                </a:rPr>
                <a:t>Qualitativos</a:t>
              </a:r>
              <a:endParaRPr lang="pt-BR" b="1" dirty="0"/>
            </a:p>
          </p:txBody>
        </p:sp>
        <p:grpSp>
          <p:nvGrpSpPr>
            <p:cNvPr id="11" name="Agrupar 10"/>
            <p:cNvGrpSpPr/>
            <p:nvPr/>
          </p:nvGrpSpPr>
          <p:grpSpPr>
            <a:xfrm>
              <a:off x="8827128" y="3985560"/>
              <a:ext cx="2716354" cy="1306915"/>
              <a:chOff x="8766315" y="3994201"/>
              <a:chExt cx="2716354" cy="1306915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9237411" y="3994201"/>
                <a:ext cx="2245258" cy="707886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2000" b="1" dirty="0">
                    <a:solidFill>
                      <a:srgbClr val="005C2A"/>
                    </a:solidFill>
                  </a:rPr>
                  <a:t>DADOS GERADOS PELO MUNICÍPIO</a:t>
                </a:r>
                <a:endParaRPr lang="pt-BR" sz="2000" b="1" dirty="0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8766315" y="4931784"/>
                <a:ext cx="1485728" cy="369332"/>
              </a:xfrm>
              <a:prstGeom prst="rect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rgbClr val="005C2A"/>
                    </a:solidFill>
                  </a:rPr>
                  <a:t>Quantitativos</a:t>
                </a:r>
                <a:endParaRPr lang="pt-BR" b="1" dirty="0"/>
              </a:p>
            </p:txBody>
          </p:sp>
          <p:sp>
            <p:nvSpPr>
              <p:cNvPr id="9" name="Seta para Baixo 8"/>
              <p:cNvSpPr/>
              <p:nvPr/>
            </p:nvSpPr>
            <p:spPr>
              <a:xfrm>
                <a:off x="9519062" y="4729458"/>
                <a:ext cx="181070" cy="200547"/>
              </a:xfrm>
              <a:prstGeom prst="down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Seta para Baixo 12"/>
              <p:cNvSpPr/>
              <p:nvPr/>
            </p:nvSpPr>
            <p:spPr>
              <a:xfrm>
                <a:off x="10984215" y="4715772"/>
                <a:ext cx="181070" cy="200547"/>
              </a:xfrm>
              <a:prstGeom prst="downArrow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05C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9560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3333800" y="1340326"/>
            <a:ext cx="5155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Gerando dados do município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336541" y="2249260"/>
            <a:ext cx="3869793" cy="1877437"/>
          </a:xfrm>
          <a:prstGeom prst="rect">
            <a:avLst/>
          </a:prstGeom>
          <a:noFill/>
          <a:ln>
            <a:solidFill>
              <a:srgbClr val="005C2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5C2A"/>
                </a:solidFill>
              </a:rPr>
              <a:t>QUALITATIVOS</a:t>
            </a:r>
          </a:p>
          <a:p>
            <a:endParaRPr lang="pt-B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Coleta de dados nas OFICINAS setoriais; 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Avaliação</a:t>
            </a:r>
            <a:r>
              <a:rPr lang="pt-BR" i="1" dirty="0"/>
              <a:t> in loco.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i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030580" y="2226795"/>
            <a:ext cx="3869793" cy="1846659"/>
          </a:xfrm>
          <a:prstGeom prst="rect">
            <a:avLst/>
          </a:prstGeom>
          <a:noFill/>
          <a:ln>
            <a:solidFill>
              <a:srgbClr val="005C2A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5C2A"/>
                </a:solidFill>
              </a:rPr>
              <a:t>QUANTITATIVOS – sugestão!</a:t>
            </a:r>
          </a:p>
          <a:p>
            <a:endParaRPr lang="pt-B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Criação de questionário fechado por parte do município;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Aplicação pelos ACS – porta a porta;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Compilação dos dados.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1130022" y="4408534"/>
            <a:ext cx="98139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DOCUMENTOS IMPORTANTES A SEREM GERADOS NO  PRODUTO C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362" y="4916070"/>
            <a:ext cx="1120819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/>
              <a:t>1. Parecer de aprovação do CC – apresentação de correções (sugere-se prazo de 5 dias úteis para avaliação); e</a:t>
            </a:r>
          </a:p>
          <a:p>
            <a:pPr>
              <a:lnSpc>
                <a:spcPct val="150000"/>
              </a:lnSpc>
            </a:pPr>
            <a:r>
              <a:rPr lang="pt-BR" dirty="0"/>
              <a:t>2. Listas de presença das oficinas realizadas.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l="61753" t="25439" r="7574" b="22071"/>
          <a:stretch/>
        </p:blipFill>
        <p:spPr>
          <a:xfrm>
            <a:off x="325925" y="1340326"/>
            <a:ext cx="804097" cy="110191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13142" t="31676" r="58835" b="20564"/>
          <a:stretch/>
        </p:blipFill>
        <p:spPr>
          <a:xfrm>
            <a:off x="11106893" y="1175640"/>
            <a:ext cx="908942" cy="1240583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728" y="2581033"/>
            <a:ext cx="1325458" cy="13254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6F876DD-1ADC-159E-8080-0E8DFC75A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005" y="1175640"/>
            <a:ext cx="908942" cy="90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28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00912" y="1300124"/>
            <a:ext cx="263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D</a:t>
            </a:r>
          </a:p>
        </p:txBody>
      </p:sp>
      <p:sp>
        <p:nvSpPr>
          <p:cNvPr id="2" name="Retângulo 1"/>
          <p:cNvSpPr/>
          <p:nvPr/>
        </p:nvSpPr>
        <p:spPr>
          <a:xfrm>
            <a:off x="4279271" y="2210502"/>
            <a:ext cx="714620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/>
              <a:t>Relatório do Prognóstico do PMSB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Cenário de referência para a gestão dos serviços;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Objetivos e metas;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Prospectivas técnicas para abastecimento de água, esgotamento sanitário, manejo de águas pluviais e manejo de resíduos sólidos; 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Relatório de Acompanhamento das Atividades (*).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2" y="1823344"/>
            <a:ext cx="3134197" cy="38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88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252367" y="1170367"/>
            <a:ext cx="7205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“BASICAMENTE” O PROGNÓSTICO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49397" y="1796660"/>
            <a:ext cx="9108789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000" b="1" dirty="0"/>
              <a:t>Cenário de referência para gestão dos serviços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dirty="0">
                <a:solidFill>
                  <a:srgbClr val="FF0000"/>
                </a:solidFill>
              </a:rPr>
              <a:t>Metas de prazo emergencial, curto, médio e longo prazos;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dirty="0"/>
              <a:t>Definição das funções de planejamento, regulação, fiscalização, prestação dos serviços e controle social.</a:t>
            </a:r>
          </a:p>
          <a:p>
            <a:pPr>
              <a:lnSpc>
                <a:spcPct val="150000"/>
              </a:lnSpc>
            </a:pPr>
            <a:r>
              <a:rPr lang="pt-BR" sz="2000" b="1" dirty="0"/>
              <a:t>2. Projeção populacional – áreas urbanas e rurais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dirty="0"/>
              <a:t>Tendências demográficas (crescimento ou decrescimento), evolução da estrutura etária e número de matrículas do município, avaliação da expansão urbana com auxílio de imagens de satélite e população flutuante.</a:t>
            </a:r>
            <a:endParaRPr lang="pt-BR" sz="2000" b="1" dirty="0"/>
          </a:p>
        </p:txBody>
      </p:sp>
      <p:pic>
        <p:nvPicPr>
          <p:cNvPr id="2" name="Imagem 1" descr="Uma imagem contendo Diagrama&#10;&#10;Descrição gerada automaticamente">
            <a:extLst>
              <a:ext uri="{FF2B5EF4-FFF2-40B4-BE49-F238E27FC236}">
                <a16:creationId xmlns:a16="http://schemas.microsoft.com/office/drawing/2014/main" id="{6024C9AB-A0A7-00A2-4E2C-9119F4D959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1385809"/>
            <a:ext cx="1474839" cy="14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8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BC5B8-C5D4-D801-4A0E-EA8AB1A0A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5D4AF2BF-4E36-1835-66F1-4D1F39AA4347}"/>
              </a:ext>
            </a:extLst>
          </p:cNvPr>
          <p:cNvSpPr/>
          <p:nvPr/>
        </p:nvSpPr>
        <p:spPr>
          <a:xfrm>
            <a:off x="2242535" y="1362046"/>
            <a:ext cx="72058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“BASICAMENTE” O PROGNÓSTICO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7D3AF4-4442-6BF1-5520-FC8AD821691F}"/>
              </a:ext>
            </a:extLst>
          </p:cNvPr>
          <p:cNvSpPr txBox="1"/>
          <p:nvPr/>
        </p:nvSpPr>
        <p:spPr>
          <a:xfrm>
            <a:off x="367286" y="2193639"/>
            <a:ext cx="8735163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/>
              <a:t>3. Objetivos a serem alcançados pelo PMSB para os quatro eixos.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- </a:t>
            </a:r>
            <a:r>
              <a:rPr lang="pt-BR" sz="2200" dirty="0"/>
              <a:t>Especialmente metas de universalização.</a:t>
            </a:r>
            <a:endParaRPr lang="pt-BR" sz="2200" b="1" dirty="0"/>
          </a:p>
          <a:p>
            <a:pPr>
              <a:lnSpc>
                <a:spcPct val="150000"/>
              </a:lnSpc>
            </a:pPr>
            <a:r>
              <a:rPr lang="pt-BR" sz="2200" b="1" dirty="0"/>
              <a:t>4. Orientações para sustentabilidade das ações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5. Alternativas técnicas de cada um dos quatro eixos condizentes com a realidade do município</a:t>
            </a:r>
          </a:p>
          <a:p>
            <a:pPr>
              <a:lnSpc>
                <a:spcPct val="150000"/>
              </a:lnSpc>
            </a:pPr>
            <a:r>
              <a:rPr lang="pt-BR" sz="2200" b="1" dirty="0"/>
              <a:t>6. Ações emergenciais e contingenciais (quatro eixos).</a:t>
            </a:r>
            <a:endParaRPr lang="pt-BR" sz="220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58EF068-3B02-626D-990B-F76228291842}"/>
              </a:ext>
            </a:extLst>
          </p:cNvPr>
          <p:cNvSpPr/>
          <p:nvPr/>
        </p:nvSpPr>
        <p:spPr>
          <a:xfrm>
            <a:off x="9102449" y="4526459"/>
            <a:ext cx="2707988" cy="107721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/>
              <a:t>Documento importante</a:t>
            </a:r>
            <a:r>
              <a:rPr lang="pt-BR" sz="1600" dirty="0"/>
              <a:t>: </a:t>
            </a:r>
            <a:r>
              <a:rPr lang="pt-BR" sz="1600" i="1" dirty="0"/>
              <a:t> parecer de aprovação do CC (aprovação COM ou SEM ressalvas) e listas de presença.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217" y="1254323"/>
            <a:ext cx="1773924" cy="177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12135" y="1300124"/>
            <a:ext cx="26169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E</a:t>
            </a:r>
          </a:p>
        </p:txBody>
      </p:sp>
      <p:sp>
        <p:nvSpPr>
          <p:cNvPr id="2" name="Retângulo 1"/>
          <p:cNvSpPr/>
          <p:nvPr/>
        </p:nvSpPr>
        <p:spPr>
          <a:xfrm>
            <a:off x="4050890" y="2138396"/>
            <a:ext cx="7772936" cy="3276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Relatório com a proposição dos Programas, Projetos e Ações do PMSB;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Quadro 3 com as Propostas do PMSB;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Quadro 4 com o resultado da aplicação da Metodologia para Hierarquização das Propostas do PMSB;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Programação da Execução do PMSB com apresentação do Quadro 5; 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Relatório de Acompanhamento das Atividades (*)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5" y="1498360"/>
            <a:ext cx="3478228" cy="43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8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801640" y="1222669"/>
            <a:ext cx="80190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CONSTRUINDO OS “PROGRAMAS, PROJETOS E AÇÕES”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24688" y="1648308"/>
            <a:ext cx="100433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/>
              <a:t>1. Programa de desenvolvimento institucional do SB de maneira geral no município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600" b="1" dirty="0"/>
              <a:t>2. Programa de desenvolvimento institucional  de cada um dos quatro eixos.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3. Hierarquização do PMSB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4. Investimentos necessários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5. Alternativas de fontes de financiamento</a:t>
            </a:r>
          </a:p>
          <a:p>
            <a:pPr>
              <a:lnSpc>
                <a:spcPct val="150000"/>
              </a:lnSpc>
            </a:pPr>
            <a:r>
              <a:rPr lang="pt-BR" sz="1600" b="1" dirty="0"/>
              <a:t>6. Programação da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Execução</a:t>
            </a:r>
            <a:r>
              <a:rPr lang="pt-BR" sz="1600" b="1" dirty="0"/>
              <a:t> do PMSB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Desenvolvimento institucional;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Apresentação da programação dos quatro eixos; 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Proteção da Bacia Hidrográfica local.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859930" y="5496998"/>
            <a:ext cx="8578715" cy="30777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sz="1400" b="1" dirty="0"/>
              <a:t>Documento importante</a:t>
            </a:r>
            <a:r>
              <a:rPr lang="pt-BR" sz="1400" dirty="0"/>
              <a:t>: </a:t>
            </a:r>
            <a:r>
              <a:rPr lang="pt-BR" sz="1400" i="1" dirty="0"/>
              <a:t> parecer de aprovação do CC (aprovação COM ou SEM ressalvas) e listas de presenças.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417053"/>
              </p:ext>
            </p:extLst>
          </p:nvPr>
        </p:nvGraphicFramePr>
        <p:xfrm>
          <a:off x="728245" y="2116704"/>
          <a:ext cx="9795853" cy="370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59259">
                  <a:extLst>
                    <a:ext uri="{9D8B030D-6E8A-4147-A177-3AD203B41FA5}">
                      <a16:colId xmlns:a16="http://schemas.microsoft.com/office/drawing/2014/main" val="2201058759"/>
                    </a:ext>
                  </a:extLst>
                </a:gridCol>
                <a:gridCol w="1113576">
                  <a:extLst>
                    <a:ext uri="{9D8B030D-6E8A-4147-A177-3AD203B41FA5}">
                      <a16:colId xmlns:a16="http://schemas.microsoft.com/office/drawing/2014/main" val="1777764586"/>
                    </a:ext>
                  </a:extLst>
                </a:gridCol>
                <a:gridCol w="2335794">
                  <a:extLst>
                    <a:ext uri="{9D8B030D-6E8A-4147-A177-3AD203B41FA5}">
                      <a16:colId xmlns:a16="http://schemas.microsoft.com/office/drawing/2014/main" val="608016053"/>
                    </a:ext>
                  </a:extLst>
                </a:gridCol>
                <a:gridCol w="1095469">
                  <a:extLst>
                    <a:ext uri="{9D8B030D-6E8A-4147-A177-3AD203B41FA5}">
                      <a16:colId xmlns:a16="http://schemas.microsoft.com/office/drawing/2014/main" val="698279246"/>
                    </a:ext>
                  </a:extLst>
                </a:gridCol>
                <a:gridCol w="1013988">
                  <a:extLst>
                    <a:ext uri="{9D8B030D-6E8A-4147-A177-3AD203B41FA5}">
                      <a16:colId xmlns:a16="http://schemas.microsoft.com/office/drawing/2014/main" val="4162044642"/>
                    </a:ext>
                  </a:extLst>
                </a:gridCol>
                <a:gridCol w="1113577">
                  <a:extLst>
                    <a:ext uri="{9D8B030D-6E8A-4147-A177-3AD203B41FA5}">
                      <a16:colId xmlns:a16="http://schemas.microsoft.com/office/drawing/2014/main" val="2409074791"/>
                    </a:ext>
                  </a:extLst>
                </a:gridCol>
                <a:gridCol w="2064190">
                  <a:extLst>
                    <a:ext uri="{9D8B030D-6E8A-4147-A177-3AD203B41FA5}">
                      <a16:colId xmlns:a16="http://schemas.microsoft.com/office/drawing/2014/main" val="1329882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Projetos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Ações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Descrição</a:t>
                      </a:r>
                      <a:r>
                        <a:rPr lang="pt-BR" baseline="0" dirty="0"/>
                        <a:t> das ações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Natureza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Indicador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Áreas/</a:t>
                      </a:r>
                      <a:r>
                        <a:rPr lang="pt-BR" baseline="0" dirty="0"/>
                        <a:t> comunidade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868005"/>
                  </a:ext>
                </a:extLst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21" y="2764971"/>
            <a:ext cx="3582473" cy="2383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12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53818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EIXOS DO SANEAMENTO BÁSICO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54" y="1847705"/>
            <a:ext cx="10621775" cy="39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14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4624157" y="1300124"/>
            <a:ext cx="2592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F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96143" y="3196370"/>
            <a:ext cx="65667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Proposta de Indicadores de Desempenho do PMSB;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/>
              <a:t>Relatório de Acompanhamento das Atividades (*).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15" y="1548143"/>
            <a:ext cx="3260116" cy="40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42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D18DB-6A7E-4179-6AFD-C8041310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7E06B6C9-60B2-EC20-94B7-AB163DADEE1F}"/>
              </a:ext>
            </a:extLst>
          </p:cNvPr>
          <p:cNvSpPr/>
          <p:nvPr/>
        </p:nvSpPr>
        <p:spPr>
          <a:xfrm>
            <a:off x="2520098" y="1193161"/>
            <a:ext cx="61045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DESEMPENHO DO PMSB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4FC1B2-CE12-3FA2-CC23-63083AA840FA}"/>
              </a:ext>
            </a:extLst>
          </p:cNvPr>
          <p:cNvSpPr txBox="1"/>
          <p:nvPr/>
        </p:nvSpPr>
        <p:spPr>
          <a:xfrm>
            <a:off x="625174" y="1874262"/>
            <a:ext cx="98139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000" b="1" dirty="0"/>
              <a:t>Indicadores para avaliação da efetividade do PMSB - índices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Universalidade dos serviços de saneamento;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Qualidade dos serviços de saneamento;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Índice de satisfação dos usuários; e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Índice de adesão ao projeto / ação previsto.</a:t>
            </a:r>
          </a:p>
          <a:p>
            <a:pPr marL="285750" indent="-285750">
              <a:buFontTx/>
              <a:buChar char="-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b="1" dirty="0"/>
              <a:t>2. Indicadores para avaliação da execução dos programas, projetos e ações do PMSB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Índice de execução do PMSB; 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Índice de execução dos serviços dos quatro eixos do SB;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Execução dos investimentos totais previstos no PMSB; e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Execução de ações de educação ambiental previsto no PMSB.</a:t>
            </a:r>
          </a:p>
          <a:p>
            <a:pPr marL="285750" indent="-285750">
              <a:buFontTx/>
              <a:buChar char="-"/>
            </a:pPr>
            <a:endParaRPr lang="pt-BR" sz="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77EB3D1-867C-0FC5-CCEB-89606D48E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16"/>
          <a:stretch/>
        </p:blipFill>
        <p:spPr>
          <a:xfrm>
            <a:off x="8919542" y="1305933"/>
            <a:ext cx="3039178" cy="212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06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520098" y="1193161"/>
            <a:ext cx="61045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DESEMPENHO DO PMSB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35574" y="1624048"/>
            <a:ext cx="9813957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800" dirty="0"/>
          </a:p>
          <a:p>
            <a:pPr>
              <a:lnSpc>
                <a:spcPct val="150000"/>
              </a:lnSpc>
            </a:pPr>
            <a:r>
              <a:rPr lang="pt-BR" b="1" dirty="0"/>
              <a:t>3. </a:t>
            </a:r>
            <a:r>
              <a:rPr lang="pt-BR" sz="1900" b="1" dirty="0"/>
              <a:t>Indicadores de avaliação da participação social e fiscalização das ações e projetos do PMSB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Participação da população em programas e ações propostas no PMSB;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Ação da fiscalização;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Execução de palestras e/ ou oficinas com a população;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Execução de campanhas educativas; e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Número de contatos recebidos por trimestre.</a:t>
            </a:r>
          </a:p>
          <a:p>
            <a:pPr marL="285750" indent="-285750">
              <a:buFontTx/>
              <a:buChar char="-"/>
            </a:pPr>
            <a:endParaRPr lang="pt-BR" sz="1900" dirty="0"/>
          </a:p>
          <a:p>
            <a:r>
              <a:rPr lang="pt-BR" sz="1900" b="1" dirty="0"/>
              <a:t>4. Indicadores institucionais de gestão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Índices de tarifação social;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Capacitação de servidores públicos;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Capacitação de estudantes;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Sensibilização da população; e </a:t>
            </a:r>
          </a:p>
          <a:p>
            <a:pPr marL="285750" indent="-285750">
              <a:buFontTx/>
              <a:buChar char="-"/>
            </a:pPr>
            <a:r>
              <a:rPr lang="pt-BR" sz="1900" dirty="0"/>
              <a:t>Situação institucional da gestão e prestação dos serviços nas áreas urbanas e rurais.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123" y="2815587"/>
            <a:ext cx="2048303" cy="211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37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552755" y="1193161"/>
            <a:ext cx="6649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DE DESEMPENHO DO PMSB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5782" y="1847010"/>
            <a:ext cx="840889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5. Indicadores de saúde ambiental no Município </a:t>
            </a:r>
          </a:p>
          <a:p>
            <a:pPr>
              <a:lnSpc>
                <a:spcPct val="150000"/>
              </a:lnSpc>
            </a:pPr>
            <a:r>
              <a:rPr lang="pt-BR" sz="2000" dirty="0"/>
              <a:t>-      Ocorrência de doenças relacionadas ao saneamento ambiental inadequado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Áreas onde apresentem problemas (demandas) como </a:t>
            </a:r>
            <a:r>
              <a:rPr lang="pt-BR" sz="2000" dirty="0" err="1"/>
              <a:t>arboviroses</a:t>
            </a:r>
            <a:endParaRPr lang="pt-BR" sz="2000" dirty="0"/>
          </a:p>
          <a:p>
            <a:pPr marL="285750" indent="-285750">
              <a:buFontTx/>
              <a:buChar char="-"/>
            </a:pPr>
            <a:r>
              <a:rPr lang="pt-BR" sz="2000" dirty="0"/>
              <a:t>Internação por Doença Diarreica Aguda (DDA) em menores de 5 anos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Taxa de internação por doenças relacionadas ao saneamento ambiental inadequado (DRSAI)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Gasto municipal com saúde e saneamento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Cobertura populacional por equipes do Programa Saúde da Família (PSF) e Agentes Comunitários de</a:t>
            </a:r>
            <a:br>
              <a:rPr lang="pt-BR" sz="2000" dirty="0"/>
            </a:br>
            <a:r>
              <a:rPr lang="pt-BR" sz="2000" dirty="0"/>
              <a:t>Saúde (ACS).</a:t>
            </a:r>
          </a:p>
          <a:p>
            <a:endParaRPr lang="pt-BR" sz="2000" dirty="0"/>
          </a:p>
          <a:p>
            <a:r>
              <a:rPr lang="pt-BR" sz="2000" b="1" dirty="0"/>
              <a:t>6. Indicadores institucionais de gestão de cada um dos quatro eixos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444" y="2585882"/>
            <a:ext cx="2914582" cy="21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507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233284" y="1300124"/>
            <a:ext cx="7374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 G – Plano de Saneamento</a:t>
            </a:r>
          </a:p>
        </p:txBody>
      </p:sp>
      <p:sp>
        <p:nvSpPr>
          <p:cNvPr id="2" name="Retângulo 1"/>
          <p:cNvSpPr/>
          <p:nvPr/>
        </p:nvSpPr>
        <p:spPr>
          <a:xfrm>
            <a:off x="4278395" y="2182673"/>
            <a:ext cx="718845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b="1" dirty="0"/>
              <a:t>Documento Consolidado </a:t>
            </a:r>
            <a:r>
              <a:rPr lang="pt-BR" sz="2000" dirty="0"/>
              <a:t>do PMSB, com a incorporação das contribuições pactuadas em audiência pública e por deliberação do CC.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Minuta do </a:t>
            </a:r>
            <a:r>
              <a:rPr lang="pt-BR" sz="2000" b="1" dirty="0"/>
              <a:t>Projeto de Lei </a:t>
            </a:r>
            <a:r>
              <a:rPr lang="pt-BR" sz="2000" dirty="0"/>
              <a:t>para aprovação do PMSB - documento Consolidado do PMSB como Anexo;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Resumo Executivo do PMSB, de acordo com o escopo mínimo estabelecido no TR;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Relatório de Acompanhamento das Atividades (*), com registro completo da audiência pública realizada para aprovação do PMSB.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4" y="1884899"/>
            <a:ext cx="3229413" cy="40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59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4D004-DBD9-8BFE-1C27-4C384328C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44101EA7-5A9E-F0A1-16E7-6D5E54D83B8E}"/>
              </a:ext>
            </a:extLst>
          </p:cNvPr>
          <p:cNvSpPr/>
          <p:nvPr/>
        </p:nvSpPr>
        <p:spPr>
          <a:xfrm>
            <a:off x="3040099" y="1273285"/>
            <a:ext cx="6111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CONSOLIDADO DO PMSB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B09162-7AC8-0038-0F70-4278EC958180}"/>
              </a:ext>
            </a:extLst>
          </p:cNvPr>
          <p:cNvSpPr txBox="1"/>
          <p:nvPr/>
        </p:nvSpPr>
        <p:spPr>
          <a:xfrm>
            <a:off x="560440" y="1941797"/>
            <a:ext cx="11410418" cy="3701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100" dirty="0"/>
              <a:t>Base territorial do PMSB;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100" dirty="0"/>
              <a:t>Definição das funções de </a:t>
            </a:r>
            <a:r>
              <a:rPr lang="pt-BR" sz="2100" b="1" dirty="0"/>
              <a:t>planejamento, regulação, fiscalização, prestação de serviços e controle social</a:t>
            </a:r>
            <a:r>
              <a:rPr lang="pt-BR" sz="2100" dirty="0"/>
              <a:t>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100" dirty="0"/>
              <a:t>Diagnóstico da situação atual e prospectivas técnicas;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100" dirty="0"/>
              <a:t>Ações emergenciais e contingenciais;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100" dirty="0"/>
              <a:t>Objetivos  e metas para os serviços de saneamento;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Definição clara dos objetivos do plano, estabelecendo metas quantitativas e qualitativas, com prazos específicos para alcançar a universalização e a melhoria contínua dos serviços de SB.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05AE9C-296F-077A-47BA-CFA3183F0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355" y="1214933"/>
            <a:ext cx="1499503" cy="13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784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51847-79D3-C802-8923-A14781E59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00D4D1F4-A3DE-3DD5-4341-D0C728F86888}"/>
              </a:ext>
            </a:extLst>
          </p:cNvPr>
          <p:cNvSpPr/>
          <p:nvPr/>
        </p:nvSpPr>
        <p:spPr>
          <a:xfrm>
            <a:off x="2697781" y="1354058"/>
            <a:ext cx="6111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CONSOLIDADO DO PMSB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3E620E-2230-02BA-18CA-086469C89EF7}"/>
              </a:ext>
            </a:extLst>
          </p:cNvPr>
          <p:cNvSpPr txBox="1"/>
          <p:nvPr/>
        </p:nvSpPr>
        <p:spPr>
          <a:xfrm>
            <a:off x="707921" y="1815723"/>
            <a:ext cx="10992465" cy="443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/>
              <a:t>6. Programas, projetos e ações 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Proposta de investimentos e ações.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Estratégias de implementação.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Ações de curto, médio e longo prazo para atingir as metas propostas no diagnóstico.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Plano de Gestão e Operação dos sistemas e estruturas presentes no município.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1600" dirty="0"/>
              <a:t>Fontes de Recursos e Financiamento.</a:t>
            </a:r>
          </a:p>
          <a:p>
            <a:pPr>
              <a:lnSpc>
                <a:spcPct val="150000"/>
              </a:lnSpc>
            </a:pPr>
            <a:r>
              <a:rPr lang="pt-BR" sz="1800" b="1" dirty="0"/>
              <a:t>8. Indicadores de desempenho do PMSB - monitoramento</a:t>
            </a:r>
            <a:endParaRPr lang="pt-BR" sz="1600" b="1" dirty="0"/>
          </a:p>
          <a:p>
            <a:pPr>
              <a:lnSpc>
                <a:spcPct val="150000"/>
              </a:lnSpc>
            </a:pPr>
            <a:r>
              <a:rPr lang="pt-BR" sz="1800" b="1" dirty="0"/>
              <a:t>9. 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Plano de Educação e Mobilização Social</a:t>
            </a:r>
          </a:p>
          <a:p>
            <a:pPr>
              <a:lnSpc>
                <a:spcPct val="150000"/>
              </a:lnSpc>
            </a:pPr>
            <a:r>
              <a:rPr lang="pt-BR" sz="1600" dirty="0">
                <a:latin typeface="+mj-lt"/>
                <a:cs typeface="Arial" panose="020B0604020202020204" pitchFamily="34" charset="0"/>
              </a:rPr>
              <a:t>- Continuidade e sustentabilidade das ações</a:t>
            </a:r>
            <a:r>
              <a:rPr lang="pt-BR" sz="16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1800" b="1" dirty="0"/>
              <a:t>10. Referências.</a:t>
            </a:r>
            <a:endParaRPr lang="pt-BR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pt-BR" sz="1800" dirty="0"/>
          </a:p>
        </p:txBody>
      </p:sp>
      <p:pic>
        <p:nvPicPr>
          <p:cNvPr id="5" name="Imagem 4" descr="Lei - ícones de segurança grátis">
            <a:extLst>
              <a:ext uri="{FF2B5EF4-FFF2-40B4-BE49-F238E27FC236}">
                <a16:creationId xmlns:a16="http://schemas.microsoft.com/office/drawing/2014/main" id="{AD7576CF-0711-A410-4B5F-1B5B521E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795" y="4222781"/>
            <a:ext cx="1501642" cy="152826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6162676-326A-FF53-D6DA-B8A83A834103}"/>
              </a:ext>
            </a:extLst>
          </p:cNvPr>
          <p:cNvSpPr txBox="1"/>
          <p:nvPr/>
        </p:nvSpPr>
        <p:spPr>
          <a:xfrm>
            <a:off x="6533244" y="4550720"/>
            <a:ext cx="390340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5C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i="0" dirty="0">
                <a:effectLst/>
                <a:latin typeface="Arial" panose="020B0604020202020204" pitchFamily="34" charset="0"/>
              </a:rPr>
              <a:t>MINUTA DO PROJETO DE LEI PARA APROVAÇÃO DO PMSB</a:t>
            </a:r>
            <a:br>
              <a:rPr lang="pt-BR" b="0" i="0" dirty="0">
                <a:effectLst/>
                <a:latin typeface="Arial" panose="020B0604020202020204" pitchFamily="34" charset="0"/>
              </a:rPr>
            </a:br>
            <a:r>
              <a:rPr lang="pt-BR" b="0" i="0" dirty="0">
                <a:effectLst/>
                <a:latin typeface="Arial" panose="020B0604020202020204" pitchFamily="34" charset="0"/>
              </a:rPr>
              <a:t>Institui o PMSB do munic</a:t>
            </a:r>
            <a:r>
              <a:rPr lang="pt-BR" dirty="0">
                <a:latin typeface="Arial" panose="020B0604020202020204" pitchFamily="34" charset="0"/>
              </a:rPr>
              <a:t>ípio</a:t>
            </a:r>
            <a:r>
              <a:rPr lang="pt-BR" b="0" i="0" dirty="0">
                <a:effectLst/>
                <a:latin typeface="Arial" panose="020B0604020202020204" pitchFamily="34" charset="0"/>
              </a:rPr>
              <a:t> e dá outras providências.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EDD9BF-6F3E-F375-A22A-F782D5BBA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523" y="2277388"/>
            <a:ext cx="2972888" cy="80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5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790696" y="1174234"/>
            <a:ext cx="7689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5C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RESUMINDO O PMSB – Uma breve analogia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4" y="1929458"/>
            <a:ext cx="2423035" cy="14112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13" y="1731990"/>
            <a:ext cx="2288065" cy="167806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73706" y="3344856"/>
            <a:ext cx="2675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A: Comitê Executivo - CE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731" y="2587283"/>
            <a:ext cx="383980" cy="31722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902660" y="3340730"/>
            <a:ext cx="2991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B: Identificação de lideranças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566" y="2621841"/>
            <a:ext cx="345846" cy="31722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179" y="1899919"/>
            <a:ext cx="2838450" cy="151013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027601" y="3340729"/>
            <a:ext cx="2821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B: Comitê de Coordenação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671" y="2621841"/>
            <a:ext cx="308170" cy="28266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6841" y="1863982"/>
            <a:ext cx="2667746" cy="144660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332" y="3926332"/>
            <a:ext cx="2305633" cy="1545983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965" y="3926332"/>
            <a:ext cx="1642088" cy="1545982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8866051" y="3340729"/>
            <a:ext cx="32217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C: Identificação dos problemas</a:t>
            </a:r>
            <a:endParaRPr lang="pt-BR" sz="1400" dirty="0">
              <a:solidFill>
                <a:srgbClr val="005C2A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2523607" y="5472314"/>
            <a:ext cx="18373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D: Prognóstico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53" y="4593390"/>
            <a:ext cx="345846" cy="31722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C8CAF2F-B537-E152-F1CA-2627C7819C85}"/>
              </a:ext>
            </a:extLst>
          </p:cNvPr>
          <p:cNvSpPr/>
          <p:nvPr/>
        </p:nvSpPr>
        <p:spPr>
          <a:xfrm>
            <a:off x="478393" y="5482424"/>
            <a:ext cx="1827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C: Diagnóstico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204D83-ED6F-D09D-883D-41616631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48" y="3870648"/>
            <a:ext cx="2762250" cy="160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F5E7992-7F08-F553-CF6B-91FE68E39173}"/>
              </a:ext>
            </a:extLst>
          </p:cNvPr>
          <p:cNvSpPr/>
          <p:nvPr/>
        </p:nvSpPr>
        <p:spPr>
          <a:xfrm>
            <a:off x="4745834" y="5452760"/>
            <a:ext cx="2842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E: Planos, projetos e ações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A993DDE-2363-273E-DC42-6A94906F9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298" y="4644647"/>
            <a:ext cx="345846" cy="3172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94B091-62EE-DBFC-05AA-571F1955E64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191" r="8720"/>
          <a:stretch/>
        </p:blipFill>
        <p:spPr>
          <a:xfrm>
            <a:off x="7769294" y="3893859"/>
            <a:ext cx="1578962" cy="155890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12F3C7A9-076A-12A6-6DC9-9E65824E5142}"/>
              </a:ext>
            </a:extLst>
          </p:cNvPr>
          <p:cNvSpPr/>
          <p:nvPr/>
        </p:nvSpPr>
        <p:spPr>
          <a:xfrm>
            <a:off x="7722016" y="5472314"/>
            <a:ext cx="179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F: Indicadores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1F58F64-C10D-97AE-FE2C-CFF57358C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1069" y="4639132"/>
            <a:ext cx="368995" cy="371755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87877CE5-8828-CE11-335B-348F90031A50}"/>
              </a:ext>
            </a:extLst>
          </p:cNvPr>
          <p:cNvSpPr/>
          <p:nvPr/>
        </p:nvSpPr>
        <p:spPr>
          <a:xfrm>
            <a:off x="10008108" y="5471037"/>
            <a:ext cx="1896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Prod. G: Consolidado</a:t>
            </a:r>
            <a:endParaRPr lang="pt-BR" sz="1400" dirty="0">
              <a:solidFill>
                <a:srgbClr val="005C2A"/>
              </a:solidFill>
            </a:endParaRPr>
          </a:p>
        </p:txBody>
      </p:sp>
      <p:pic>
        <p:nvPicPr>
          <p:cNvPr id="1028" name="Picture 4" descr="Grupo De Amigos Felizes Trabalhando Juntos Ao Ar Livre. Formação Física,  Esporte E Conceito De Pessoas Imagem de Stock - Imagem de feliz, lifestyle:  229818277">
            <a:extLst>
              <a:ext uri="{FF2B5EF4-FFF2-40B4-BE49-F238E27FC236}">
                <a16:creationId xmlns:a16="http://schemas.microsoft.com/office/drawing/2014/main" id="{0E47F1CD-F8C7-4ED6-52CF-3AFDF592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52" y="3926332"/>
            <a:ext cx="2293812" cy="15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823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/>
                <a:sym typeface="Calibri"/>
              </a:rPr>
              <a:t>CONCLUSÃO</a:t>
            </a:r>
            <a:endParaRPr lang="pt-BR" sz="2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48" y="1739145"/>
            <a:ext cx="10715280" cy="40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35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1615652"/>
            <a:ext cx="1219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pt-BR" sz="3600" dirty="0">
              <a:solidFill>
                <a:srgbClr val="0000CC"/>
              </a:solidFill>
              <a:latin typeface="Arial" charset="0"/>
            </a:endParaRPr>
          </a:p>
          <a:p>
            <a:pPr algn="ctr"/>
            <a:endParaRPr lang="pt-BR" sz="3600" dirty="0">
              <a:solidFill>
                <a:srgbClr val="005C2A"/>
              </a:solidFill>
              <a:latin typeface="Arial" charset="0"/>
            </a:endParaRPr>
          </a:p>
          <a:p>
            <a:pPr algn="ctr"/>
            <a:r>
              <a:rPr lang="pt-BR" sz="3600" b="1" dirty="0">
                <a:solidFill>
                  <a:srgbClr val="005C2A"/>
                </a:solidFill>
                <a:latin typeface="Arial"/>
                <a:cs typeface="Arial"/>
              </a:rPr>
              <a:t>OBRIGADA PELA ATENÇÃO!</a:t>
            </a:r>
            <a:endParaRPr lang="pt-BR" sz="3600" b="1" dirty="0">
              <a:solidFill>
                <a:srgbClr val="005C2A"/>
              </a:solidFill>
              <a:latin typeface="Arial" charset="0"/>
              <a:cs typeface="Arial"/>
            </a:endParaRPr>
          </a:p>
          <a:p>
            <a:pPr algn="ctr"/>
            <a:endParaRPr lang="pt-BR" sz="3600" b="1" dirty="0">
              <a:solidFill>
                <a:srgbClr val="005C2A"/>
              </a:solidFill>
              <a:latin typeface="Arial" charset="0"/>
              <a:cs typeface="Arial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301315" y="3307709"/>
            <a:ext cx="33677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daes@meioambiente.mg.gov.br</a:t>
            </a:r>
          </a:p>
          <a:p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isabela.lopes@meioambiente.mg.gov.br</a:t>
            </a:r>
          </a:p>
          <a:p>
            <a:pPr algn="ctr"/>
            <a:r>
              <a:rPr lang="pt-BR" sz="1400" dirty="0">
                <a:solidFill>
                  <a:srgbClr val="005C2A"/>
                </a:solidFill>
                <a:latin typeface="Arial"/>
                <a:cs typeface="Arial"/>
              </a:rPr>
              <a:t>@</a:t>
            </a:r>
            <a:r>
              <a:rPr lang="pt-BR" sz="1400" dirty="0" err="1">
                <a:solidFill>
                  <a:srgbClr val="005C2A"/>
                </a:solidFill>
                <a:latin typeface="Arial"/>
                <a:cs typeface="Arial"/>
              </a:rPr>
              <a:t>isabelameline</a:t>
            </a:r>
            <a:endParaRPr lang="pt-BR" sz="1400" dirty="0">
              <a:solidFill>
                <a:srgbClr val="005C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90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182797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NOVO “MARCO LEGAL REGULATÓRIO”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023" y="1728737"/>
            <a:ext cx="8717872" cy="41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4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 QUE É ISSO NA PRÁTICA?</a:t>
            </a:r>
          </a:p>
        </p:txBody>
      </p:sp>
      <p:pic>
        <p:nvPicPr>
          <p:cNvPr id="3" name="Picture 2" descr="Imagens Questão PNG e Vetor, com Fundo Transparente Para Download Grátis | 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14120" r="18148" b="8936"/>
          <a:stretch/>
        </p:blipFill>
        <p:spPr bwMode="auto">
          <a:xfrm>
            <a:off x="10647153" y="1845265"/>
            <a:ext cx="1408723" cy="16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304"/>
          <a:stretch/>
        </p:blipFill>
        <p:spPr>
          <a:xfrm>
            <a:off x="248575" y="1828747"/>
            <a:ext cx="10398578" cy="40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0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0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O PAPEL DOS MUNICÍPIOS - ATORES-CHAVE</a:t>
            </a:r>
            <a:endParaRPr lang="pt-BR" sz="2400" b="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78" y="1739145"/>
            <a:ext cx="8185213" cy="41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2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URBANO E SANEAMENTO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74" y="1739145"/>
            <a:ext cx="11023649" cy="411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67">
            <a:extLst>
              <a:ext uri="{FF2B5EF4-FFF2-40B4-BE49-F238E27FC236}">
                <a16:creationId xmlns:a16="http://schemas.microsoft.com/office/drawing/2014/main" id="{127899F7-99E0-A693-19BA-288E2C6FFBD3}"/>
              </a:ext>
            </a:extLst>
          </p:cNvPr>
          <p:cNvSpPr txBox="1"/>
          <p:nvPr/>
        </p:nvSpPr>
        <p:spPr>
          <a:xfrm>
            <a:off x="-1" y="1209430"/>
            <a:ext cx="12192001" cy="529715"/>
          </a:xfrm>
          <a:prstGeom prst="rect">
            <a:avLst/>
          </a:prstGeom>
          <a:solidFill>
            <a:schemeClr val="accent6"/>
          </a:soli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b" anchorCtr="0">
            <a:no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URBANO E SANEAMENTO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70" y="1739146"/>
            <a:ext cx="10387615" cy="41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37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2460</Words>
  <Application>Microsoft Office PowerPoint</Application>
  <PresentationFormat>Widescreen</PresentationFormat>
  <Paragraphs>313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4" baseType="lpstr">
      <vt:lpstr>-apple-system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Alzira</dc:creator>
  <cp:lastModifiedBy>Sophia Catisani Lara Rocha</cp:lastModifiedBy>
  <cp:revision>169</cp:revision>
  <dcterms:created xsi:type="dcterms:W3CDTF">2023-07-18T22:22:48Z</dcterms:created>
  <dcterms:modified xsi:type="dcterms:W3CDTF">2025-11-13T10:17:09Z</dcterms:modified>
</cp:coreProperties>
</file>